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A0BBB-26F5-4412-A4C7-C1D33B7CA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E0DE40-10CC-429C-8209-8ED7DC1FA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A3717-B557-492F-8E1D-9F294295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AD3D2-D2F6-4B6B-B046-AD3C0579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A37284-C4A3-4E4D-97DC-8A80A2C8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314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924EF-0329-4D51-8E48-FD115CFE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3FA81F-6A7A-421C-856E-56AF1496A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CEE99A-E8FA-446C-8970-7F035AF1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7DD19A-3691-4FCD-945C-B9E416291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F70152-6D2C-46C0-8165-A2A33FF3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97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CE11E3-AEF1-4723-B58D-3DAD3EB1D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26CDBC-AA24-424A-BCD8-CEA66CA95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9C598-D24D-4A2A-BA01-534C1DA6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1AF4D1-F7F7-414C-B728-0F1A24EC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46E393-C6D5-4A46-B88C-1D684EFD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437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9DF91-E3A5-4E25-AC61-8E4A17E7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93C376-8010-4D27-84DE-ED5DB04A7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2E440-4500-4170-A4BC-A18BD5F3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1D45B-9DFD-4730-9F08-10894C47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77D56-D79E-476E-9A54-A1BCC7D9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851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780E2-21ED-4A22-9389-FEF41DA31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A4D98-0E4A-46B2-B40D-5B01E092A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56E0D-A11E-4868-8C4E-4B3C803D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A2669-5D21-4CEA-AA9B-5DC6A0E0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0DF78-EC9A-4D0F-A88C-00E8E533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748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62031-C8BE-430B-B34D-7EE132CE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C8E1D0-DC69-410B-B4E6-2EC4E9369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86B513-C131-42F4-85DA-31D37A42C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6AF584-D768-435D-90A1-8AAE6FA5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1E5782-2450-4A7A-8CEE-F7C314CA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8D0955-4921-4667-9AE7-4BB6DDD2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807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C2881-013C-4BFA-9B69-2CB7735A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12298C-7C0B-4777-A1F0-D78D7CBF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09B242-F9D6-488B-944A-658B55505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E34CE9-671A-434D-BA07-CCDA7F41E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869289-1AFD-4C91-A00F-1EC00C963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E60A25-A68F-4CC5-BF71-CFE07FA9A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F9E770-B8D6-4509-AFAF-58CF65EE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83B9C6-6993-4A73-A191-F8EAA013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299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917C5-2780-4996-BFEB-5908C432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153879-24BD-471E-9BFD-CA4D9F98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1ED11B-D536-4CC6-AF29-7D79EBA0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39B7D-8F6A-4E81-8E72-D4D00114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47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C87F43-1290-4ACF-B7CB-B9A03207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0A791-4B57-48D1-9D02-58D01E94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DE93D1-B0AC-47E9-988B-10CC4D4D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872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E51E-65FB-452F-87E2-87AA03DB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000E3F-08BB-405A-9A09-BC65449F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04CBD0-41F5-4A32-B436-66C689A9E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916407-C6AD-43C5-A9D6-7289285C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AB1B99-AEA3-4DE2-BD41-E57A257F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A0164C-9DBA-47F6-AD08-6C90CEC8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71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D8247-0974-4507-8596-AEA39C92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D3AE9C-966D-431A-84EF-A9F234E9D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834568-E1FA-40E9-BC34-A6912A3CC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B096BB-BC9A-415D-A563-E5BA79C6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149099-02A1-4509-B264-0164E59C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C83CFF-9896-44BD-A0E2-8A820C9C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075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5469D3-DD65-4391-8C06-DBC1CC55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E4AAE-9CFF-4CF3-8520-1880762AC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7FC387-471B-43DA-B518-6B6FBB4ED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F078A-8622-4398-B933-8AD37BCD2B09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EF5617-F7A8-4A4E-AD08-5B3666C42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0FD1C-8471-4D00-821B-E9725EB6D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72433-9683-47A8-8058-4FFE39C217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86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7.jpeg"/><Relationship Id="rId7" Type="http://schemas.openxmlformats.org/officeDocument/2006/relationships/image" Target="../media/image29.jpeg"/><Relationship Id="rId2" Type="http://schemas.openxmlformats.org/officeDocument/2006/relationships/hyperlink" Target="https://www.youtube.com/watch?v=XPRSONHI-b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5904F-957D-4131-86D0-8589085C9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308" y="984622"/>
            <a:ext cx="8053589" cy="976893"/>
          </a:xfrm>
        </p:spPr>
        <p:txBody>
          <a:bodyPr>
            <a:normAutofit/>
          </a:bodyPr>
          <a:lstStyle/>
          <a:p>
            <a:r>
              <a:rPr lang="es-CL" sz="4000" dirty="0"/>
              <a:t>Los Cuerpos Geométricos</a:t>
            </a:r>
          </a:p>
        </p:txBody>
      </p:sp>
      <p:pic>
        <p:nvPicPr>
          <p:cNvPr id="4" name="Picture 2" descr="C:\Users\Usuario\Desktop\insignia colegio azulita.png">
            <a:extLst>
              <a:ext uri="{FF2B5EF4-FFF2-40B4-BE49-F238E27FC236}">
                <a16:creationId xmlns:a16="http://schemas.microsoft.com/office/drawing/2014/main" id="{8CF21136-9266-4C5D-AF5D-4AB92CC23A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92" y="984622"/>
            <a:ext cx="825539" cy="976893"/>
          </a:xfrm>
          <a:prstGeom prst="rect">
            <a:avLst/>
          </a:prstGeom>
          <a:noFill/>
          <a:extLst/>
        </p:spPr>
      </p:pic>
      <p:pic>
        <p:nvPicPr>
          <p:cNvPr id="1026" name="Picture 2" descr="Cuerpos Geométricos: Slides">
            <a:extLst>
              <a:ext uri="{FF2B5EF4-FFF2-40B4-BE49-F238E27FC236}">
                <a16:creationId xmlns:a16="http://schemas.microsoft.com/office/drawing/2014/main" id="{80855735-8AC2-4A7D-84C9-3DCFAE61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70" y="2346007"/>
            <a:ext cx="5613241" cy="271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D169FD-72BD-4309-99BF-13C9A4BF17D3}"/>
              </a:ext>
            </a:extLst>
          </p:cNvPr>
          <p:cNvSpPr txBox="1"/>
          <p:nvPr/>
        </p:nvSpPr>
        <p:spPr>
          <a:xfrm>
            <a:off x="2965262" y="5550212"/>
            <a:ext cx="626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Ámbito: Interacción y Comprensión del Entorno .</a:t>
            </a:r>
          </a:p>
          <a:p>
            <a:r>
              <a:rPr lang="es-CL" dirty="0"/>
              <a:t>Núcleo: Pensamiento Matemático. Nt1 Nt2. </a:t>
            </a:r>
          </a:p>
        </p:txBody>
      </p:sp>
    </p:spTree>
    <p:extLst>
      <p:ext uri="{BB962C8B-B14F-4D97-AF65-F5344CB8AC3E}">
        <p14:creationId xmlns:p14="http://schemas.microsoft.com/office/powerpoint/2010/main" val="151263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7792B-CAE4-4CF8-BD08-18EB70C1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Esfera: tiene una superficie curva  y se parece a muchos objetos  que conoces. </a:t>
            </a:r>
          </a:p>
        </p:txBody>
      </p:sp>
      <p:pic>
        <p:nvPicPr>
          <p:cNvPr id="4" name="Marcador de contenido 3" descr="Fichas cuerpos geométricos">
            <a:extLst>
              <a:ext uri="{FF2B5EF4-FFF2-40B4-BE49-F238E27FC236}">
                <a16:creationId xmlns:a16="http://schemas.microsoft.com/office/drawing/2014/main" id="{424F05B2-25BB-41F3-8A42-ACE8C575E7C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t="9823" r="60272" b="52784"/>
          <a:stretch/>
        </p:blipFill>
        <p:spPr bwMode="auto">
          <a:xfrm>
            <a:off x="9682797" y="4273216"/>
            <a:ext cx="1275088" cy="1171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Dibujos para colorear de esferas del mundo">
            <a:extLst>
              <a:ext uri="{FF2B5EF4-FFF2-40B4-BE49-F238E27FC236}">
                <a16:creationId xmlns:a16="http://schemas.microsoft.com/office/drawing/2014/main" id="{85AE3BDB-31EB-4BB8-93F0-6BD20F80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35" y="1952627"/>
            <a:ext cx="1584561" cy="14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bujos De Bolas De Navidad Para Colorear - AZ Dibujos para colorear">
            <a:extLst>
              <a:ext uri="{FF2B5EF4-FFF2-40B4-BE49-F238E27FC236}">
                <a16:creationId xmlns:a16="http://schemas.microsoft.com/office/drawing/2014/main" id="{2DEA5E6B-7B90-4829-A4A1-5E53DAFB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58" y="1983871"/>
            <a:ext cx="782275" cy="7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bro Para Colorear Para Los Niños, La Bola De Nieve De Invierno ...">
            <a:extLst>
              <a:ext uri="{FF2B5EF4-FFF2-40B4-BE49-F238E27FC236}">
                <a16:creationId xmlns:a16="http://schemas.microsoft.com/office/drawing/2014/main" id="{28CBFF98-72C3-45A6-A3D9-A3FEA74B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765" y="1952627"/>
            <a:ext cx="945120" cy="94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alista bola multicolor verde, esfera brillante con parche ...">
            <a:extLst>
              <a:ext uri="{FF2B5EF4-FFF2-40B4-BE49-F238E27FC236}">
                <a16:creationId xmlns:a16="http://schemas.microsoft.com/office/drawing/2014/main" id="{64C5AF74-1D3B-4EC4-9983-C92D60D3E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9894" r="10028" b="19127"/>
          <a:stretch/>
        </p:blipFill>
        <p:spPr bwMode="auto">
          <a:xfrm>
            <a:off x="986089" y="2766145"/>
            <a:ext cx="2188924" cy="22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calcomania de pelota de futbol | Dibujos ...">
            <a:extLst>
              <a:ext uri="{FF2B5EF4-FFF2-40B4-BE49-F238E27FC236}">
                <a16:creationId xmlns:a16="http://schemas.microsoft.com/office/drawing/2014/main" id="{F395183B-65B9-4D0B-864C-AE434637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58" y="4273216"/>
            <a:ext cx="1071228" cy="10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bujo de Pelota de playa para Colorear - Dibujos.net">
            <a:extLst>
              <a:ext uri="{FF2B5EF4-FFF2-40B4-BE49-F238E27FC236}">
                <a16:creationId xmlns:a16="http://schemas.microsoft.com/office/drawing/2014/main" id="{A1F453EA-F6B8-4EA5-846C-1ABA38F7D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7" t="9389" r="16474" b="18960"/>
          <a:stretch/>
        </p:blipFill>
        <p:spPr bwMode="auto">
          <a:xfrm>
            <a:off x="7366715" y="4133069"/>
            <a:ext cx="1429556" cy="117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7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A6575-1724-43AF-A521-840B7CB1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Cubo: tiene seis caras cuadradas.</a:t>
            </a:r>
          </a:p>
        </p:txBody>
      </p:sp>
      <p:pic>
        <p:nvPicPr>
          <p:cNvPr id="3074" name="Picture 2" descr="Figuras geométricas">
            <a:extLst>
              <a:ext uri="{FF2B5EF4-FFF2-40B4-BE49-F238E27FC236}">
                <a16:creationId xmlns:a16="http://schemas.microsoft.com/office/drawing/2014/main" id="{B5EB0B21-BB51-4B40-BC85-57B63F5D7E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89" y="22178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objetos de forma de cubo y 5 objetos de forma de cilindro es ...">
            <a:extLst>
              <a:ext uri="{FF2B5EF4-FFF2-40B4-BE49-F238E27FC236}">
                <a16:creationId xmlns:a16="http://schemas.microsoft.com/office/drawing/2014/main" id="{B04AB8DB-CA6F-46BB-96AD-0ACEF729F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34930" r="44196" b="17747"/>
          <a:stretch/>
        </p:blipFill>
        <p:spPr bwMode="auto">
          <a:xfrm>
            <a:off x="8102958" y="1912117"/>
            <a:ext cx="2143126" cy="15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bujo de Dados 1 pintado por Superbenji en Dibujos.net el día 29 ...">
            <a:extLst>
              <a:ext uri="{FF2B5EF4-FFF2-40B4-BE49-F238E27FC236}">
                <a16:creationId xmlns:a16="http://schemas.microsoft.com/office/drawing/2014/main" id="{CA4934B9-2420-4306-B156-E05075318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17593" r="7688" b="19615"/>
          <a:stretch/>
        </p:blipFill>
        <p:spPr bwMode="auto">
          <a:xfrm>
            <a:off x="4601256" y="2356642"/>
            <a:ext cx="1661375" cy="1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3 | Expresión Gráfica">
            <a:extLst>
              <a:ext uri="{FF2B5EF4-FFF2-40B4-BE49-F238E27FC236}">
                <a16:creationId xmlns:a16="http://schemas.microsoft.com/office/drawing/2014/main" id="{0CB452DA-94FD-4A07-8296-55E249FB5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11979" r="14667" b="10352"/>
          <a:stretch/>
        </p:blipFill>
        <p:spPr bwMode="auto">
          <a:xfrm>
            <a:off x="9311425" y="4151720"/>
            <a:ext cx="1146220" cy="12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UBE EN BOIS EDUCATIF EVEIL MOTRICITE NORMES CE - Achat / Vente ...">
            <a:extLst>
              <a:ext uri="{FF2B5EF4-FFF2-40B4-BE49-F238E27FC236}">
                <a16:creationId xmlns:a16="http://schemas.microsoft.com/office/drawing/2014/main" id="{8AEE8761-4437-4AD4-A415-62850D923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18" y="4220331"/>
            <a:ext cx="1839006" cy="18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4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E68F8-E1FE-4285-846E-33CA0F41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Cilindro tiene dos caras circulares.</a:t>
            </a:r>
          </a:p>
        </p:txBody>
      </p:sp>
      <p:pic>
        <p:nvPicPr>
          <p:cNvPr id="4098" name="Picture 2" descr="Yo en mi cole...: CUERPOS REDONDOS">
            <a:extLst>
              <a:ext uri="{FF2B5EF4-FFF2-40B4-BE49-F238E27FC236}">
                <a16:creationId xmlns:a16="http://schemas.microsoft.com/office/drawing/2014/main" id="{31DF2738-0E35-435E-8B60-E78B74A92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9461" r="32522" b="10628"/>
          <a:stretch/>
        </p:blipFill>
        <p:spPr bwMode="auto">
          <a:xfrm>
            <a:off x="838200" y="2129575"/>
            <a:ext cx="1433222" cy="25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ela de Navidad estilo 'Comet' cilindro plata 10x6 | venta online ...">
            <a:extLst>
              <a:ext uri="{FF2B5EF4-FFF2-40B4-BE49-F238E27FC236}">
                <a16:creationId xmlns:a16="http://schemas.microsoft.com/office/drawing/2014/main" id="{987785E2-4DD2-4E5A-B784-F08D6C8BA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r="27671"/>
          <a:stretch/>
        </p:blipFill>
        <p:spPr bwMode="auto">
          <a:xfrm>
            <a:off x="5485160" y="1649250"/>
            <a:ext cx="542728" cy="11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Energía">
            <a:extLst>
              <a:ext uri="{FF2B5EF4-FFF2-40B4-BE49-F238E27FC236}">
                <a16:creationId xmlns:a16="http://schemas.microsoft.com/office/drawing/2014/main" id="{606F2996-297C-4983-BD34-575A858E2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5" t="6648" r="24280" b="4229"/>
          <a:stretch/>
        </p:blipFill>
        <p:spPr bwMode="auto">
          <a:xfrm>
            <a:off x="10339648" y="1583863"/>
            <a:ext cx="670399" cy="13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ambor Colorido Y Blanco Y Negro Para El Libro De Colorear ...">
            <a:extLst>
              <a:ext uri="{FF2B5EF4-FFF2-40B4-BE49-F238E27FC236}">
                <a16:creationId xmlns:a16="http://schemas.microsoft.com/office/drawing/2014/main" id="{0537CB14-548D-4CFE-A24A-CEDE1EA46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9" r="2604" b="13615"/>
          <a:stretch/>
        </p:blipFill>
        <p:spPr bwMode="auto">
          <a:xfrm>
            <a:off x="5553271" y="3510230"/>
            <a:ext cx="1146221" cy="198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rupo Angelini denuncia que su competencia vende pescado caballa y ...">
            <a:extLst>
              <a:ext uri="{FF2B5EF4-FFF2-40B4-BE49-F238E27FC236}">
                <a16:creationId xmlns:a16="http://schemas.microsoft.com/office/drawing/2014/main" id="{92990AE1-6CF1-44B1-98FC-C4EA89ED9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3747" r="55609" b="2281"/>
          <a:stretch/>
        </p:blipFill>
        <p:spPr bwMode="auto">
          <a:xfrm>
            <a:off x="7668940" y="2192242"/>
            <a:ext cx="861369" cy="147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rasco con tapa blanca 1 litro vidrio transparente - Sodimac.cl">
            <a:extLst>
              <a:ext uri="{FF2B5EF4-FFF2-40B4-BE49-F238E27FC236}">
                <a16:creationId xmlns:a16="http://schemas.microsoft.com/office/drawing/2014/main" id="{14131FCC-5A3A-430A-A1BA-5339AE46D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r="25641"/>
          <a:stretch/>
        </p:blipFill>
        <p:spPr bwMode="auto">
          <a:xfrm>
            <a:off x="9568776" y="3797365"/>
            <a:ext cx="696613" cy="14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9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F93F2-4F70-4435-9C4C-B282B009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Cono tiene una cara basal circular.</a:t>
            </a:r>
          </a:p>
        </p:txBody>
      </p:sp>
      <p:pic>
        <p:nvPicPr>
          <p:cNvPr id="5122" name="Picture 2" descr="Como Hacer Un Cono Con Cartulina - Diseño Artesanal">
            <a:extLst>
              <a:ext uri="{FF2B5EF4-FFF2-40B4-BE49-F238E27FC236}">
                <a16:creationId xmlns:a16="http://schemas.microsoft.com/office/drawing/2014/main" id="{44EACABC-4886-45F7-8F05-ADAC41B71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t="12057" r="23070" b="11548"/>
          <a:stretch/>
        </p:blipFill>
        <p:spPr bwMode="auto">
          <a:xfrm>
            <a:off x="1120462" y="1853596"/>
            <a:ext cx="2029835" cy="27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gura Decoracion Cono Helado de Sabores » Thecrazyfifties.es">
            <a:extLst>
              <a:ext uri="{FF2B5EF4-FFF2-40B4-BE49-F238E27FC236}">
                <a16:creationId xmlns:a16="http://schemas.microsoft.com/office/drawing/2014/main" id="{E3976061-3664-4F5A-A701-6A03E832B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r="33386" b="7449"/>
          <a:stretch/>
        </p:blipFill>
        <p:spPr bwMode="auto">
          <a:xfrm>
            <a:off x="9308719" y="1853596"/>
            <a:ext cx="850007" cy="15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nos de obra | Conos de señalización temporal | Seton ES">
            <a:extLst>
              <a:ext uri="{FF2B5EF4-FFF2-40B4-BE49-F238E27FC236}">
                <a16:creationId xmlns:a16="http://schemas.microsoft.com/office/drawing/2014/main" id="{75E47F42-DF85-45AC-83E8-C0CDA72F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222" y="3587727"/>
            <a:ext cx="1805212" cy="208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Observa | Conos">
            <a:extLst>
              <a:ext uri="{FF2B5EF4-FFF2-40B4-BE49-F238E27FC236}">
                <a16:creationId xmlns:a16="http://schemas.microsoft.com/office/drawing/2014/main" id="{7AAF5EF0-B18A-4CEE-A444-F369A81D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96" y="1712408"/>
            <a:ext cx="1057208" cy="15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ágenes, fotos de stock y vectores sobre Paper Bag Fries ...">
            <a:extLst>
              <a:ext uri="{FF2B5EF4-FFF2-40B4-BE49-F238E27FC236}">
                <a16:creationId xmlns:a16="http://schemas.microsoft.com/office/drawing/2014/main" id="{A25B7D25-3CED-430B-9EB1-02D90CA4F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3"/>
          <a:stretch/>
        </p:blipFill>
        <p:spPr bwMode="auto">
          <a:xfrm>
            <a:off x="5684155" y="3850782"/>
            <a:ext cx="940449" cy="15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5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75D61-A04F-4DE3-B617-60B2E1F3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534"/>
            <a:ext cx="10515600" cy="897005"/>
          </a:xfrm>
        </p:spPr>
        <p:txBody>
          <a:bodyPr>
            <a:normAutofit fontScale="90000"/>
          </a:bodyPr>
          <a:lstStyle/>
          <a:p>
            <a:r>
              <a:rPr lang="es-CL" sz="3200" dirty="0"/>
              <a:t>Mira atentamente los cuerpos geométricos, y busca en la fila de abajo la figura que corresponde.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2BBA0F-4CFF-48A6-98D6-893B03205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0615"/>
            <a:ext cx="4756274" cy="1938325"/>
          </a:xfrm>
        </p:spPr>
        <p:txBody>
          <a:bodyPr>
            <a:normAutofit fontScale="25000" lnSpcReduction="20000"/>
          </a:bodyPr>
          <a:lstStyle/>
          <a:p>
            <a:endParaRPr lang="es-CL" sz="1800" dirty="0">
              <a:hlinkClick r:id="rId2"/>
            </a:endParaRPr>
          </a:p>
          <a:p>
            <a:endParaRPr lang="es-CL" sz="1800" dirty="0">
              <a:hlinkClick r:id="rId2"/>
            </a:endParaRPr>
          </a:p>
          <a:p>
            <a:endParaRPr lang="es-CL" sz="1800" dirty="0">
              <a:hlinkClick r:id="rId2"/>
            </a:endParaRPr>
          </a:p>
          <a:p>
            <a:endParaRPr lang="es-CL" sz="1800" dirty="0">
              <a:hlinkClick r:id="rId2"/>
            </a:endParaRPr>
          </a:p>
          <a:p>
            <a:endParaRPr lang="es-CL" sz="1800" dirty="0">
              <a:hlinkClick r:id="rId2"/>
            </a:endParaRPr>
          </a:p>
          <a:p>
            <a:endParaRPr lang="es-CL" sz="1800" dirty="0">
              <a:hlinkClick r:id="rId2"/>
            </a:endParaRPr>
          </a:p>
          <a:p>
            <a:endParaRPr lang="es-CL" sz="1800" dirty="0">
              <a:hlinkClick r:id="rId2"/>
            </a:endParaRPr>
          </a:p>
          <a:p>
            <a:endParaRPr lang="es-CL" sz="1800" dirty="0">
              <a:hlinkClick r:id="rId2"/>
            </a:endParaRPr>
          </a:p>
          <a:p>
            <a:endParaRPr lang="es-CL" sz="1800" dirty="0">
              <a:hlinkClick r:id="rId2"/>
            </a:endParaRPr>
          </a:p>
          <a:p>
            <a:endParaRPr lang="es-CL" sz="1800" dirty="0">
              <a:hlinkClick r:id="rId2"/>
            </a:endParaRPr>
          </a:p>
          <a:p>
            <a:endParaRPr lang="es-CL" sz="1800" dirty="0">
              <a:hlinkClick r:id="rId2"/>
            </a:endParaRPr>
          </a:p>
          <a:p>
            <a:r>
              <a:rPr lang="es-CL" sz="5600" dirty="0">
                <a:hlinkClick r:id="rId2"/>
              </a:rPr>
              <a:t>https://www.youtube.com/watch?v=XPRSONHI-bQ</a:t>
            </a:r>
            <a:endParaRPr lang="es-CL" sz="5600" dirty="0"/>
          </a:p>
        </p:txBody>
      </p:sp>
      <p:pic>
        <p:nvPicPr>
          <p:cNvPr id="4" name="Picture 8" descr="Realista bola multicolor verde, esfera brillante con parche ...">
            <a:extLst>
              <a:ext uri="{FF2B5EF4-FFF2-40B4-BE49-F238E27FC236}">
                <a16:creationId xmlns:a16="http://schemas.microsoft.com/office/drawing/2014/main" id="{2A3F40EF-0758-45AB-892C-2FADF03F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" y="1129539"/>
            <a:ext cx="1389846" cy="150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imetría">
            <a:extLst>
              <a:ext uri="{FF2B5EF4-FFF2-40B4-BE49-F238E27FC236}">
                <a16:creationId xmlns:a16="http://schemas.microsoft.com/office/drawing/2014/main" id="{05EF75C3-ACA4-4720-B32D-4300C542C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0521"/>
          <a:stretch/>
        </p:blipFill>
        <p:spPr bwMode="auto">
          <a:xfrm>
            <a:off x="6827100" y="1405965"/>
            <a:ext cx="783644" cy="10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guras geometricas cubo">
            <a:extLst>
              <a:ext uri="{FF2B5EF4-FFF2-40B4-BE49-F238E27FC236}">
                <a16:creationId xmlns:a16="http://schemas.microsoft.com/office/drawing/2014/main" id="{F2AA0D8B-8A58-4772-A323-801BD4562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t="16470" r="55160" b="32395"/>
          <a:stretch/>
        </p:blipFill>
        <p:spPr bwMode="auto">
          <a:xfrm>
            <a:off x="3958769" y="1493211"/>
            <a:ext cx="783644" cy="78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. Cono - Figuras Geométricas Didácticas">
            <a:extLst>
              <a:ext uri="{FF2B5EF4-FFF2-40B4-BE49-F238E27FC236}">
                <a16:creationId xmlns:a16="http://schemas.microsoft.com/office/drawing/2014/main" id="{648F8A05-A122-4D56-8729-DB0898FB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7" y="1083161"/>
            <a:ext cx="881813" cy="12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atas De Bebidas - $ 7.200 en Mercado Libre">
            <a:extLst>
              <a:ext uri="{FF2B5EF4-FFF2-40B4-BE49-F238E27FC236}">
                <a16:creationId xmlns:a16="http://schemas.microsoft.com/office/drawing/2014/main" id="{A9951156-E883-445B-A4F9-DDF12B3FA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5" t="13063" r="26598" b="9556"/>
          <a:stretch/>
        </p:blipFill>
        <p:spPr bwMode="auto">
          <a:xfrm>
            <a:off x="1324235" y="3204055"/>
            <a:ext cx="672819" cy="12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mazon.es: Cucuruchos y toppings para helados: Alimentación y bebidas">
            <a:extLst>
              <a:ext uri="{FF2B5EF4-FFF2-40B4-BE49-F238E27FC236}">
                <a16:creationId xmlns:a16="http://schemas.microsoft.com/office/drawing/2014/main" id="{6431A5E5-661A-4207-960C-92F5D13E3C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-2481" r="33263" b="2481"/>
          <a:stretch/>
        </p:blipFill>
        <p:spPr bwMode="auto">
          <a:xfrm>
            <a:off x="3800096" y="3177640"/>
            <a:ext cx="804056" cy="12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galo, Cubo, Rojo imagen png - imagen transparente descarga gratuita">
            <a:extLst>
              <a:ext uri="{FF2B5EF4-FFF2-40B4-BE49-F238E27FC236}">
                <a16:creationId xmlns:a16="http://schemas.microsoft.com/office/drawing/2014/main" id="{EBECC82B-00A0-4248-B32F-1A8120C2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r="22089"/>
          <a:stretch/>
        </p:blipFill>
        <p:spPr bwMode="auto">
          <a:xfrm>
            <a:off x="6759446" y="3158243"/>
            <a:ext cx="1081826" cy="12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Por qué deberías viajar siempre con una pelota de tenis">
            <a:extLst>
              <a:ext uri="{FF2B5EF4-FFF2-40B4-BE49-F238E27FC236}">
                <a16:creationId xmlns:a16="http://schemas.microsoft.com/office/drawing/2014/main" id="{92006A98-FB61-47BC-B8F3-DAEBB07A9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3" r="22730"/>
          <a:stretch/>
        </p:blipFill>
        <p:spPr bwMode="auto">
          <a:xfrm>
            <a:off x="9788773" y="3428999"/>
            <a:ext cx="736314" cy="80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43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89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Los Cuerpos Geométricos</vt:lpstr>
      <vt:lpstr>La Esfera: tiene una superficie curva  y se parece a muchos objetos  que conoces. </vt:lpstr>
      <vt:lpstr>EL Cubo: tiene seis caras cuadradas.</vt:lpstr>
      <vt:lpstr>El Cilindro tiene dos caras circulares.</vt:lpstr>
      <vt:lpstr>El Cono tiene una cara basal circular.</vt:lpstr>
      <vt:lpstr>Mira atentamente los cuerpos geométricos, y busca en la fila de abajo la figura que corresponde.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Cuerpos Geométricos</dc:title>
  <dc:creator>Ana</dc:creator>
  <cp:lastModifiedBy>Ana</cp:lastModifiedBy>
  <cp:revision>13</cp:revision>
  <dcterms:created xsi:type="dcterms:W3CDTF">2020-04-28T14:01:24Z</dcterms:created>
  <dcterms:modified xsi:type="dcterms:W3CDTF">2020-05-04T17:10:00Z</dcterms:modified>
</cp:coreProperties>
</file>