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" initials="A" lastIdx="0" clrIdx="0">
    <p:extLst>
      <p:ext uri="{19B8F6BF-5375-455C-9EA6-DF929625EA0E}">
        <p15:presenceInfo xmlns:p15="http://schemas.microsoft.com/office/powerpoint/2012/main" userId="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D63DE1-0020-464E-9966-9B01AB0A4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12E99D-CEBF-4FDB-B36F-6B6CD8548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CA5552-F3DE-443A-BBD0-B37697C43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2684D5-DD67-495E-A504-14D811A94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888AEF-0AE7-4703-B8C4-8C575F6BE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597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9577F-E1B1-44A3-98A5-DAA47D8A9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3EBAEC-C6F5-448B-A5CC-8E743ABD2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4551A9-0B2F-455F-8831-F02BAE0FB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821B52-1E6E-4916-BE19-8B99C6B5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131833-CB4A-4057-BCD9-6FEB94A0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212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F343ED-EB2D-4CB3-804F-F9E6BBB39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8CFE4F-A66F-4767-AC5D-D927B134F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32A459-5604-4EA6-92C8-C8F4F94F4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2613BB-072B-4689-9C59-57836F080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601D18-0B32-43DA-A80F-96B01DC7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958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36171-88AE-4890-8463-0F6A5FC82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AF893F-06A8-4037-9D01-5CA5B2046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F05A0D-E25F-48C1-9CC0-90C90797C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F6B4EF-7470-4759-8E7C-508D5540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C61711-7EDE-481C-AFC5-0E529E69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731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CCDF36-9893-470C-B897-5E2B7FA6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DDE9BB-0729-4DEF-ACB9-ADF5A0D85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724038-8DD2-428C-838A-39DBED10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F92B6E-5281-4C7C-BCD6-8D4AFA3D3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26EC63-14FE-420A-89CD-6207F3CD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263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95587-5865-47D4-A686-B47A542FB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C01102-433D-4AF4-AAD1-1AA2B47A09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A52A85-D874-47D3-B6C1-2D7838954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693958-38CF-4398-B267-16714D2A4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3777ED-4183-45E0-8BBC-7CD1C18A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DBB5B4-390F-42FE-A906-AA505E8C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49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EEA78-61E3-4976-B06A-8CA3EBF3F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0F364E-4936-43BD-B0B5-C2D7E020F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754994-49F5-472C-A1A9-753DDA681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B1490AD-6FA2-48E4-B7C5-9EC01ABDF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ABDD0FF-3C96-42DD-A04D-3FD4ED41D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9F4C2F-0DFE-4E57-B015-3E45D5646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2687DD3-5FBC-4DA9-9864-0B06AD6E4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2D4AD2-DE08-4A6D-A046-FD4D3B314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069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34C12-DA98-489F-9047-53B75E565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BFF8B3D-1748-47B0-A1DE-9F03E3928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335C28-D8FC-4943-809F-F23BB049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D1224D-35D9-44E6-91B8-28014CFC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08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1DBE0A9-2175-4E86-A640-DA73CEED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CFD81B-4C7C-4326-B704-6716AF969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6057CB-69AA-4A13-96C6-B75074AB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231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D94A1-9B02-4420-AC98-489C6C333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B02A4-231E-41AB-81D7-244EAAA13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ABD96D-EB30-4DA6-9DCA-36AD83BA1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653ECA-392D-47A0-A5A8-25FA48DF8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418DF6-7175-45B3-ADEA-779F62024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AF4B36-6004-456C-8EE9-7682C2E8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3311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9C51E-8F36-47B0-83AD-CA13575D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9D7100-E168-4BA2-B5F0-E2846E5967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2F0D05-54BC-40FF-AB18-C377CCDB8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AB14B5-6A36-4DFF-A8D4-8256A2FC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266BE1-D539-4F15-A4C1-DA7212E33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04FD97-BDB1-4154-8AAF-25B2641FA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257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907572C-89BA-4F62-B49C-77B3D03EB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1B33E0-6E21-4E8C-B9AE-5D193E484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832470-3E0B-4FC7-938D-6B1CF890C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F95A1-3D70-42C8-8975-3C7BFACC4C15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59B048-7971-4B09-BCD0-219783617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A6CB10-D6BE-4ECF-A35B-AC3AA8EC0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B479C-46D3-49F1-9912-8D03A62F91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587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DDvYfyNkv1Q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543327-8935-4352-947E-325B20A6B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0171"/>
            <a:ext cx="9144000" cy="783998"/>
          </a:xfrm>
        </p:spPr>
        <p:txBody>
          <a:bodyPr>
            <a:normAutofit fontScale="90000"/>
          </a:bodyPr>
          <a:lstStyle/>
          <a:p>
            <a:r>
              <a:rPr lang="es-CL" dirty="0"/>
              <a:t>Figuras  Geométricas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8B0B30-73C2-4EA1-A2B1-77F486F44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1" y="4883832"/>
            <a:ext cx="9144000" cy="1332141"/>
          </a:xfrm>
        </p:spPr>
        <p:txBody>
          <a:bodyPr>
            <a:normAutofit lnSpcReduction="10000"/>
          </a:bodyPr>
          <a:lstStyle/>
          <a:p>
            <a:endParaRPr lang="es-CL" dirty="0"/>
          </a:p>
          <a:p>
            <a:r>
              <a:rPr lang="es-CL" b="1" dirty="0"/>
              <a:t>Ámbito</a:t>
            </a:r>
            <a:r>
              <a:rPr lang="es-CL" dirty="0"/>
              <a:t>: Interacción y Comprensión del Medio.</a:t>
            </a:r>
          </a:p>
          <a:p>
            <a:r>
              <a:rPr lang="es-CL" b="1" dirty="0"/>
              <a:t>Núcleo</a:t>
            </a:r>
            <a:r>
              <a:rPr lang="es-CL" dirty="0"/>
              <a:t> :Pensamiento Matemático.Nt1-Nt2.</a:t>
            </a:r>
          </a:p>
        </p:txBody>
      </p:sp>
      <p:pic>
        <p:nvPicPr>
          <p:cNvPr id="4" name="Picture 2" descr="C:\Users\Usuario\Desktop\insignia colegio azulita.png">
            <a:extLst>
              <a:ext uri="{FF2B5EF4-FFF2-40B4-BE49-F238E27FC236}">
                <a16:creationId xmlns:a16="http://schemas.microsoft.com/office/drawing/2014/main" id="{637CD8F8-067B-4DF0-8765-4B67138AA9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4" y="624115"/>
            <a:ext cx="851661" cy="998624"/>
          </a:xfrm>
          <a:prstGeom prst="rect">
            <a:avLst/>
          </a:prstGeom>
          <a:noFill/>
        </p:spPr>
      </p:pic>
      <p:pic>
        <p:nvPicPr>
          <p:cNvPr id="2052" name="Picture 4" descr="Preescolar Figuras Geometricas Animadas Para Colorear">
            <a:extLst>
              <a:ext uri="{FF2B5EF4-FFF2-40B4-BE49-F238E27FC236}">
                <a16:creationId xmlns:a16="http://schemas.microsoft.com/office/drawing/2014/main" id="{B5C7492C-213A-44EE-9D78-FB5ED15DE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092" y="2540226"/>
            <a:ext cx="4378036" cy="227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94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AB9E2-E7EA-41CD-95EF-2B02266A6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349"/>
            <a:ext cx="10515600" cy="811269"/>
          </a:xfrm>
        </p:spPr>
        <p:txBody>
          <a:bodyPr>
            <a:normAutofit fontScale="90000"/>
          </a:bodyPr>
          <a:lstStyle/>
          <a:p>
            <a:br>
              <a:rPr lang="es-CL" sz="2700" dirty="0"/>
            </a:br>
            <a:br>
              <a:rPr lang="es-CL" sz="2700" dirty="0"/>
            </a:br>
            <a:r>
              <a:rPr lang="es-CL" sz="2700" dirty="0"/>
              <a:t>Si observas bien,  en todo tu alrededor existen muchas formas planas, entre ellas las  figuras geométricas aquí encontrarás  algunas….</a:t>
            </a:r>
            <a:br>
              <a:rPr lang="es-CL" dirty="0"/>
            </a:br>
            <a:endParaRPr lang="es-CL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F441CD75-6EFA-4407-B9C1-6080C91931C0}"/>
              </a:ext>
            </a:extLst>
          </p:cNvPr>
          <p:cNvSpPr/>
          <p:nvPr/>
        </p:nvSpPr>
        <p:spPr>
          <a:xfrm>
            <a:off x="3293146" y="2038451"/>
            <a:ext cx="635761" cy="6693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6030556-1653-488D-A4F9-3BC1917F940C}"/>
              </a:ext>
            </a:extLst>
          </p:cNvPr>
          <p:cNvSpPr/>
          <p:nvPr/>
        </p:nvSpPr>
        <p:spPr>
          <a:xfrm>
            <a:off x="3325748" y="4419454"/>
            <a:ext cx="603159" cy="603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L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E73FBA9-5E45-45F7-8198-8638DD7CDD17}"/>
              </a:ext>
            </a:extLst>
          </p:cNvPr>
          <p:cNvSpPr txBox="1"/>
          <p:nvPr/>
        </p:nvSpPr>
        <p:spPr>
          <a:xfrm>
            <a:off x="1144489" y="2038451"/>
            <a:ext cx="188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/>
              <a:t>Círculo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E1A1CC8-8784-405E-94E0-88CC32651BC1}"/>
              </a:ext>
            </a:extLst>
          </p:cNvPr>
          <p:cNvSpPr txBox="1"/>
          <p:nvPr/>
        </p:nvSpPr>
        <p:spPr>
          <a:xfrm>
            <a:off x="1116180" y="4419454"/>
            <a:ext cx="1768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/>
              <a:t>Cuadrado</a:t>
            </a:r>
          </a:p>
        </p:txBody>
      </p:sp>
      <p:pic>
        <p:nvPicPr>
          <p:cNvPr id="30" name="Picture 2" descr="cosetes d'infantil: formes geomètriques divertides | Figuras ...">
            <a:extLst>
              <a:ext uri="{FF2B5EF4-FFF2-40B4-BE49-F238E27FC236}">
                <a16:creationId xmlns:a16="http://schemas.microsoft.com/office/drawing/2014/main" id="{1C73E7F1-615F-418D-B3A2-A467EF5FC7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" r="2762"/>
          <a:stretch/>
        </p:blipFill>
        <p:spPr bwMode="auto">
          <a:xfrm>
            <a:off x="5695430" y="1643788"/>
            <a:ext cx="1910956" cy="1458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Pin de Lenka Vaňková en Geometrické tvary | Figuras geometricas ...">
            <a:extLst>
              <a:ext uri="{FF2B5EF4-FFF2-40B4-BE49-F238E27FC236}">
                <a16:creationId xmlns:a16="http://schemas.microsoft.com/office/drawing/2014/main" id="{09D7EC6B-3F96-4D37-AFA2-14C170EDC8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"/>
          <a:stretch/>
        </p:blipFill>
        <p:spPr bwMode="auto">
          <a:xfrm>
            <a:off x="5608185" y="3910375"/>
            <a:ext cx="1977492" cy="145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177C19A-3D2E-4E70-8B69-C03BC979B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035"/>
            <a:ext cx="10515600" cy="4846927"/>
          </a:xfrm>
        </p:spPr>
        <p:txBody>
          <a:bodyPr/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2052" name="Picture 4" descr="Álbum - Google+ | Bordes y marcos, Marcos para trabajos, Cuadro de ...">
            <a:extLst>
              <a:ext uri="{FF2B5EF4-FFF2-40B4-BE49-F238E27FC236}">
                <a16:creationId xmlns:a16="http://schemas.microsoft.com/office/drawing/2014/main" id="{E3470EDD-8395-438F-B4C3-4C83E9076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8892" y="3681692"/>
            <a:ext cx="1800225" cy="168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uncunas infantiles para colorear - Imagui">
            <a:extLst>
              <a:ext uri="{FF2B5EF4-FFF2-40B4-BE49-F238E27FC236}">
                <a16:creationId xmlns:a16="http://schemas.microsoft.com/office/drawing/2014/main" id="{07173E53-B56C-42DD-AD1F-9E1BA529E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345" y="1769142"/>
            <a:ext cx="2405495" cy="133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20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guras geometricas animadas a color - Yahoo Image Search Results ...">
            <a:extLst>
              <a:ext uri="{FF2B5EF4-FFF2-40B4-BE49-F238E27FC236}">
                <a16:creationId xmlns:a16="http://schemas.microsoft.com/office/drawing/2014/main" id="{E8D0E40F-B5E2-403F-A150-83AF3270627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2" t="2540" r="16454" b="4550"/>
          <a:stretch/>
        </p:blipFill>
        <p:spPr bwMode="auto">
          <a:xfrm>
            <a:off x="5708922" y="641445"/>
            <a:ext cx="2118386" cy="204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A8CE4D81-D686-420D-9BB1-1722C42599AE}"/>
              </a:ext>
            </a:extLst>
          </p:cNvPr>
          <p:cNvSpPr/>
          <p:nvPr/>
        </p:nvSpPr>
        <p:spPr>
          <a:xfrm>
            <a:off x="2779300" y="1046989"/>
            <a:ext cx="1087157" cy="130828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6291B63-DEF1-4B3C-816A-047953CDD643}"/>
              </a:ext>
            </a:extLst>
          </p:cNvPr>
          <p:cNvSpPr txBox="1"/>
          <p:nvPr/>
        </p:nvSpPr>
        <p:spPr>
          <a:xfrm>
            <a:off x="688856" y="1615661"/>
            <a:ext cx="1659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/>
              <a:t>Triángulo</a:t>
            </a:r>
          </a:p>
        </p:txBody>
      </p:sp>
      <p:pic>
        <p:nvPicPr>
          <p:cNvPr id="8" name="Marcador de contenido 21">
            <a:extLst>
              <a:ext uri="{FF2B5EF4-FFF2-40B4-BE49-F238E27FC236}">
                <a16:creationId xmlns:a16="http://schemas.microsoft.com/office/drawing/2014/main" id="{B1509926-14DF-4554-BFF5-43865CC9F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827589" y="4896437"/>
            <a:ext cx="2160801" cy="48964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CED5ADE0-13A7-4730-9DAA-4A892A76F8A4}"/>
              </a:ext>
            </a:extLst>
          </p:cNvPr>
          <p:cNvSpPr txBox="1"/>
          <p:nvPr/>
        </p:nvSpPr>
        <p:spPr>
          <a:xfrm>
            <a:off x="1424546" y="4879649"/>
            <a:ext cx="1847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b="1" dirty="0"/>
              <a:t>Rectángulo</a:t>
            </a:r>
          </a:p>
        </p:txBody>
      </p:sp>
      <p:pic>
        <p:nvPicPr>
          <p:cNvPr id="10" name="Picture 8" descr="10 mejores imágenes de Equipos escolares | Actividades ...">
            <a:extLst>
              <a:ext uri="{FF2B5EF4-FFF2-40B4-BE49-F238E27FC236}">
                <a16:creationId xmlns:a16="http://schemas.microsoft.com/office/drawing/2014/main" id="{B32A2C12-E932-4E2E-9F7D-2C7DD59FED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6"/>
          <a:stretch/>
        </p:blipFill>
        <p:spPr bwMode="auto">
          <a:xfrm>
            <a:off x="5417009" y="4587780"/>
            <a:ext cx="3268888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ibujos de puertas para colorear - Imagui">
            <a:extLst>
              <a:ext uri="{FF2B5EF4-FFF2-40B4-BE49-F238E27FC236}">
                <a16:creationId xmlns:a16="http://schemas.microsoft.com/office/drawing/2014/main" id="{FDA354AC-F63B-4459-85F2-8642D4AE3C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54" t="11537" r="11024" b="10437"/>
          <a:stretch/>
        </p:blipFill>
        <p:spPr bwMode="auto">
          <a:xfrm>
            <a:off x="9558433" y="3634309"/>
            <a:ext cx="1303531" cy="2676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Dibujos para colorear y pintar para los niños">
            <a:extLst>
              <a:ext uri="{FF2B5EF4-FFF2-40B4-BE49-F238E27FC236}">
                <a16:creationId xmlns:a16="http://schemas.microsoft.com/office/drawing/2014/main" id="{86FFF06D-1496-44C8-A62A-DA6085C783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" r="5039"/>
          <a:stretch/>
        </p:blipFill>
        <p:spPr bwMode="auto">
          <a:xfrm>
            <a:off x="9046116" y="721219"/>
            <a:ext cx="1815848" cy="162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727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D73B5-6777-42F1-9B06-1CC7DB8BD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/>
              <a:t>descubre los círculos y cuadrados….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B45C05-E97F-4310-8D2F-E2DCF1FC7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 </a:t>
            </a:r>
          </a:p>
        </p:txBody>
      </p:sp>
      <p:pic>
        <p:nvPicPr>
          <p:cNvPr id="4" name="Picture 10" descr="dibujos con figuras geometricas de paisajes dificiles - Busca ...">
            <a:extLst>
              <a:ext uri="{FF2B5EF4-FFF2-40B4-BE49-F238E27FC236}">
                <a16:creationId xmlns:a16="http://schemas.microsoft.com/office/drawing/2014/main" id="{C3E5AA78-357B-4C1C-853E-EF4601E99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782" y="1690688"/>
            <a:ext cx="7509163" cy="3745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268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F62556-3112-4A28-AF23-F16EACE26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76" y="365125"/>
            <a:ext cx="10851524" cy="1103457"/>
          </a:xfrm>
        </p:spPr>
        <p:txBody>
          <a:bodyPr>
            <a:normAutofit/>
          </a:bodyPr>
          <a:lstStyle/>
          <a:p>
            <a:r>
              <a:rPr lang="es-CL" sz="3600" dirty="0"/>
              <a:t>     descubre los triángulos y rectángulos…</a:t>
            </a:r>
          </a:p>
        </p:txBody>
      </p:sp>
      <p:pic>
        <p:nvPicPr>
          <p:cNvPr id="4098" name="Picture 2" descr="Resultado de imagen para dibujos con figuras geometricas de ...">
            <a:extLst>
              <a:ext uri="{FF2B5EF4-FFF2-40B4-BE49-F238E27FC236}">
                <a16:creationId xmlns:a16="http://schemas.microsoft.com/office/drawing/2014/main" id="{E1F4847F-A7B1-4337-A89B-E239F731A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228" y="1718785"/>
            <a:ext cx="6876514" cy="405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496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guras geometricas animadas a color - Yahoo Image Search Results ...">
            <a:extLst>
              <a:ext uri="{FF2B5EF4-FFF2-40B4-BE49-F238E27FC236}">
                <a16:creationId xmlns:a16="http://schemas.microsoft.com/office/drawing/2014/main" id="{D14921D8-24EA-41F4-A149-C2C08181B6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2" t="2540" r="16454" b="4550"/>
          <a:stretch/>
        </p:blipFill>
        <p:spPr bwMode="auto">
          <a:xfrm>
            <a:off x="1356171" y="4041142"/>
            <a:ext cx="1996128" cy="1930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n de Lenka Vaňková en Geometrické tvary | Figuras geometricas ...">
            <a:extLst>
              <a:ext uri="{FF2B5EF4-FFF2-40B4-BE49-F238E27FC236}">
                <a16:creationId xmlns:a16="http://schemas.microsoft.com/office/drawing/2014/main" id="{93373888-8351-4989-8F26-3E578BE4C9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"/>
          <a:stretch/>
        </p:blipFill>
        <p:spPr bwMode="auto">
          <a:xfrm>
            <a:off x="6844902" y="1602954"/>
            <a:ext cx="2496457" cy="184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0 mejores imágenes de Equipos escolares | Actividades ...">
            <a:extLst>
              <a:ext uri="{FF2B5EF4-FFF2-40B4-BE49-F238E27FC236}">
                <a16:creationId xmlns:a16="http://schemas.microsoft.com/office/drawing/2014/main" id="{5F551B73-6A2F-49D2-BDCC-06583024B0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6"/>
          <a:stretch/>
        </p:blipFill>
        <p:spPr bwMode="auto">
          <a:xfrm>
            <a:off x="6549949" y="4342544"/>
            <a:ext cx="3268888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osetes d'infantil: formes geomètriques divertides | Figuras ...">
            <a:extLst>
              <a:ext uri="{FF2B5EF4-FFF2-40B4-BE49-F238E27FC236}">
                <a16:creationId xmlns:a16="http://schemas.microsoft.com/office/drawing/2014/main" id="{2C0CA9D8-C416-426D-B0D1-81B0B481AE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" r="2762"/>
          <a:stretch/>
        </p:blipFill>
        <p:spPr bwMode="auto">
          <a:xfrm>
            <a:off x="2039272" y="1960092"/>
            <a:ext cx="1671298" cy="127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CFE6454-53FF-400B-A292-E93BBEF0CF78}"/>
              </a:ext>
            </a:extLst>
          </p:cNvPr>
          <p:cNvSpPr txBox="1"/>
          <p:nvPr/>
        </p:nvSpPr>
        <p:spPr>
          <a:xfrm>
            <a:off x="2779322" y="734291"/>
            <a:ext cx="147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RECUERDA…..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E956B37-C592-4173-AAC3-19014B789F08}"/>
              </a:ext>
            </a:extLst>
          </p:cNvPr>
          <p:cNvSpPr txBox="1"/>
          <p:nvPr/>
        </p:nvSpPr>
        <p:spPr>
          <a:xfrm>
            <a:off x="6289964" y="1307387"/>
            <a:ext cx="3788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El cuadrado tiene cuatro lados iguales.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67BCD72-78F5-4970-B257-F589DFCE82BF}"/>
              </a:ext>
            </a:extLst>
          </p:cNvPr>
          <p:cNvSpPr txBox="1"/>
          <p:nvPr/>
        </p:nvSpPr>
        <p:spPr>
          <a:xfrm>
            <a:off x="913747" y="3547545"/>
            <a:ext cx="361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El triángulo  tiene tres lados iguales.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B9A18CE-C18E-48E5-98EA-0B691B6C7B39}"/>
              </a:ext>
            </a:extLst>
          </p:cNvPr>
          <p:cNvSpPr txBox="1"/>
          <p:nvPr/>
        </p:nvSpPr>
        <p:spPr>
          <a:xfrm>
            <a:off x="5949987" y="3611882"/>
            <a:ext cx="4247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El rectángulo  tiene dos lados largos iguales</a:t>
            </a:r>
          </a:p>
          <a:p>
            <a:r>
              <a:rPr lang="es-CL" dirty="0"/>
              <a:t>y dos lados cortos iguales.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604E978-7B14-4B97-B8F4-104D9378BE10}"/>
              </a:ext>
            </a:extLst>
          </p:cNvPr>
          <p:cNvSpPr txBox="1"/>
          <p:nvPr/>
        </p:nvSpPr>
        <p:spPr>
          <a:xfrm>
            <a:off x="1030310" y="1226909"/>
            <a:ext cx="4046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El círculo es una superficie cerrada</a:t>
            </a:r>
          </a:p>
          <a:p>
            <a:r>
              <a:rPr lang="es-CL" dirty="0"/>
              <a:t>y no  tiene   lados 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37AFF0E-469B-4C15-9B62-38764485501B}"/>
              </a:ext>
            </a:extLst>
          </p:cNvPr>
          <p:cNvSpPr/>
          <p:nvPr/>
        </p:nvSpPr>
        <p:spPr>
          <a:xfrm>
            <a:off x="2354235" y="6306176"/>
            <a:ext cx="4961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6"/>
              </a:rPr>
              <a:t>https://www.youtube.com/watch?v=DDvYfyNkv1Q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61405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</TotalTime>
  <Words>113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Figuras  Geométricas</vt:lpstr>
      <vt:lpstr>  Si observas bien,  en todo tu alrededor existen muchas formas planas, entre ellas las  figuras geométricas aquí encontrarás  algunas…. </vt:lpstr>
      <vt:lpstr>Presentación de PowerPoint</vt:lpstr>
      <vt:lpstr>descubre los círculos y cuadrados….</vt:lpstr>
      <vt:lpstr>     descubre los triángulos y rectángulos…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Figuras y cuerpos geométricos</dc:title>
  <dc:creator>Ana</dc:creator>
  <cp:lastModifiedBy>Ana</cp:lastModifiedBy>
  <cp:revision>17</cp:revision>
  <dcterms:created xsi:type="dcterms:W3CDTF">2020-04-01T21:18:49Z</dcterms:created>
  <dcterms:modified xsi:type="dcterms:W3CDTF">2020-04-28T13:01:34Z</dcterms:modified>
</cp:coreProperties>
</file>