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03/11/2020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9741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03/11/2020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2839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03/11/2020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8642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03/11/2020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139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03/11/2020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1447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03/11/2020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8402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03/11/2020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2643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03/11/2020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8230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03/11/2020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6469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03/11/2020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4911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03/11/2020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7149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03/11/2020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3195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03/11/2020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5514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03/11/2020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5345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03/11/2020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3633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03/11/2020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299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D402A-7FA6-4FF7-BBC3-36330F742497}" type="datetimeFigureOut">
              <a:rPr lang="es-ES" smtClean="0"/>
              <a:t>03/11/2020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7938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9617CA1-BC52-42D2-B409-61E7AEF10CB5}"/>
              </a:ext>
            </a:extLst>
          </p:cNvPr>
          <p:cNvSpPr/>
          <p:nvPr/>
        </p:nvSpPr>
        <p:spPr>
          <a:xfrm>
            <a:off x="7092524" y="5520266"/>
            <a:ext cx="14365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ES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4507EB65-DC15-4EB4-AF8C-32371A72E5A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96875"/>
            <a:ext cx="10515600" cy="1184275"/>
          </a:xfrm>
        </p:spPr>
        <p:txBody>
          <a:bodyPr>
            <a:normAutofit fontScale="90000"/>
          </a:bodyPr>
          <a:lstStyle/>
          <a:p>
            <a:r>
              <a:rPr lang="es-CL" sz="6600" b="1" dirty="0"/>
              <a:t>             </a:t>
            </a:r>
            <a:br>
              <a:rPr lang="es-CL" sz="6600" b="1" dirty="0"/>
            </a:br>
            <a:br>
              <a:rPr lang="es-CL" sz="6600" b="1" dirty="0"/>
            </a:br>
            <a:r>
              <a:rPr lang="es-CL" sz="6600" b="1" dirty="0"/>
              <a:t>						</a:t>
            </a:r>
            <a:br>
              <a:rPr lang="es-CL" sz="6600" b="1" dirty="0"/>
            </a:br>
            <a:r>
              <a:rPr lang="es-CL" sz="6600" b="1" dirty="0"/>
              <a:t>			</a:t>
            </a:r>
            <a:br>
              <a:rPr lang="es-CL" sz="6600" b="1" dirty="0"/>
            </a:br>
            <a:r>
              <a:rPr lang="es-CL" sz="6600" b="1" dirty="0"/>
              <a:t>       MY PETS</a:t>
            </a:r>
            <a:endParaRPr lang="es-ES" sz="6600" b="1" dirty="0"/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3299CB10-47B6-4A2F-B0ED-51FD71807A27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5441950"/>
            <a:ext cx="10515600" cy="647700"/>
          </a:xfrm>
        </p:spPr>
        <p:txBody>
          <a:bodyPr>
            <a:normAutofit/>
          </a:bodyPr>
          <a:lstStyle/>
          <a:p>
            <a:r>
              <a:rPr lang="es-ES" dirty="0"/>
              <a:t>https://www.youtube.com/watch?v=pWepfJ-8XU0&amp;ab_channel=SuperSimpleSongs-KidsSongs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64516D6-C9EA-4F0C-90BD-58AE0EA39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508" y="3306233"/>
            <a:ext cx="4145844" cy="225848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FC525B1-6260-4EF8-A9BF-53ADB8B7B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853" y="95250"/>
            <a:ext cx="80962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95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936ADAA-388A-4F59-84E8-6425650C4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6872" y="343396"/>
            <a:ext cx="3260442" cy="461145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2A740B3-F10C-499A-A9F5-76DA0D358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811" y="1107103"/>
            <a:ext cx="3393721" cy="488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539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5274E2D-3C22-4C0C-B8CE-AA9D9CE49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5778" y="1711854"/>
            <a:ext cx="3389665" cy="408229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BF40D88-0938-4905-809E-1686BC3B1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608" y="769231"/>
            <a:ext cx="2914650" cy="418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26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6BC6ADD-96CC-414E-822C-369F93A46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225" y="426080"/>
            <a:ext cx="3212870" cy="434072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6D56246-2A7E-4F45-91A9-4234EFAF2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2322" y="2596444"/>
            <a:ext cx="4622440" cy="290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20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9B65FF3-A9B4-475B-B520-37F9EC094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986" y="859014"/>
            <a:ext cx="4345167" cy="331787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19FA30C-74D5-4692-A405-24734E0F4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049" y="1680634"/>
            <a:ext cx="2895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64184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454</TotalTime>
  <Words>36</Words>
  <Application>Microsoft Office PowerPoint</Application>
  <PresentationFormat>Panorámica</PresentationFormat>
  <Paragraphs>12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Faceta</vt:lpstr>
      <vt:lpstr>                                 MY PETS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NUMBERS</dc:title>
  <dc:creator>maria soledad benavente massoc</dc:creator>
  <cp:lastModifiedBy>maria soledad benavente massoc</cp:lastModifiedBy>
  <cp:revision>35</cp:revision>
  <dcterms:created xsi:type="dcterms:W3CDTF">2020-04-28T21:48:02Z</dcterms:created>
  <dcterms:modified xsi:type="dcterms:W3CDTF">2020-11-03T22:15:06Z</dcterms:modified>
</cp:coreProperties>
</file>