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60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7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84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70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0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92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9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5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3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94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7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4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E9EC-FA55-4327-8684-A82EDCCB4B91}" type="datetimeFigureOut">
              <a:rPr lang="es-ES" smtClean="0"/>
              <a:t>20/09/2020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BBC9AA-CF9B-4997-BA51-D832EFEF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44" y="801511"/>
            <a:ext cx="7236178" cy="50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BDC5E6-1496-4CA5-8650-640E2325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421391"/>
            <a:ext cx="2472266" cy="19157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88DDF0-E360-4074-B2C6-98D907ED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933" y="421390"/>
            <a:ext cx="2974622" cy="19157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92D849-3A4F-4BDA-80CE-29CDD20EF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241" y="2711715"/>
            <a:ext cx="5017204" cy="37248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43F383-A60E-4592-8A11-AFA3BBAFD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659" y="4381323"/>
            <a:ext cx="1181100" cy="561975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11EFCE-3EAB-45B7-8E81-2487512A0EAB}"/>
              </a:ext>
            </a:extLst>
          </p:cNvPr>
          <p:cNvCxnSpPr>
            <a:cxnSpLocks/>
          </p:cNvCxnSpPr>
          <p:nvPr/>
        </p:nvCxnSpPr>
        <p:spPr>
          <a:xfrm>
            <a:off x="6838244" y="4381323"/>
            <a:ext cx="1926519" cy="2809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4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6D5C79-2E0B-4769-8A48-50633B42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0" y="764997"/>
            <a:ext cx="3418946" cy="19894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E59B2C-F471-4802-B5A0-3CCDE9C1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28" y="3914598"/>
            <a:ext cx="2874924" cy="19894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0C3AB6-08D6-4E8C-9CE5-1DC01763A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22978"/>
            <a:ext cx="25851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7B9A3D9-D040-4DD0-9DD2-516F9AF7FDDC}"/>
              </a:ext>
            </a:extLst>
          </p:cNvPr>
          <p:cNvSpPr/>
          <p:nvPr/>
        </p:nvSpPr>
        <p:spPr>
          <a:xfrm>
            <a:off x="3358904" y="3244334"/>
            <a:ext cx="1847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579415-5D92-4EBC-8587-E99C2FAB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392" y="615597"/>
            <a:ext cx="2649008" cy="1924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64CADE-051B-4566-9E66-6C33D019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422" y="2144196"/>
            <a:ext cx="1609725" cy="22002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72D0B2-212D-4445-8DC3-95B86D15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392" y="3848457"/>
            <a:ext cx="1800225" cy="2286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6EF016-D3D4-451D-ABF4-3E405F539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387" y="3244334"/>
            <a:ext cx="2005758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7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AF81C1-1B22-4D45-AA24-A061A044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57" y="4034299"/>
            <a:ext cx="2419350" cy="2028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2A122B-2981-4EF3-8D03-DC712DE9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89" y="746896"/>
            <a:ext cx="1542422" cy="22374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173A82-08E2-41F2-B247-0FC1501B6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05" y="746896"/>
            <a:ext cx="1885950" cy="22669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D8DDBC-297F-41DD-9F0B-43C608BDA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555" y="3248023"/>
            <a:ext cx="1647825" cy="231457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628DC9-4733-4E9D-96A9-6C30CA585AD4}"/>
              </a:ext>
            </a:extLst>
          </p:cNvPr>
          <p:cNvSpPr/>
          <p:nvPr/>
        </p:nvSpPr>
        <p:spPr>
          <a:xfrm>
            <a:off x="2167467" y="3105834"/>
            <a:ext cx="70329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https://www.youtube.com/watch?v=hjFaqDNUVFo&amp;ab_channel=FunKidsEnglish</a:t>
            </a:r>
          </a:p>
        </p:txBody>
      </p:sp>
    </p:spTree>
    <p:extLst>
      <p:ext uri="{BB962C8B-B14F-4D97-AF65-F5344CB8AC3E}">
        <p14:creationId xmlns:p14="http://schemas.microsoft.com/office/powerpoint/2010/main" val="38201359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637</TotalTime>
  <Words>19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NUMBERS</dc:title>
  <dc:creator>maria soledad benavente massoc</dc:creator>
  <cp:lastModifiedBy>maria soledad benavente massoc</cp:lastModifiedBy>
  <cp:revision>38</cp:revision>
  <dcterms:created xsi:type="dcterms:W3CDTF">2020-05-19T16:25:16Z</dcterms:created>
  <dcterms:modified xsi:type="dcterms:W3CDTF">2020-09-20T22:03:19Z</dcterms:modified>
</cp:coreProperties>
</file>