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62" r:id="rId3"/>
    <p:sldId id="257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7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84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70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0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92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94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4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E9EC-FA55-4327-8684-A82EDCCB4B91}" type="datetimeFigureOut">
              <a:rPr lang="es-ES" smtClean="0"/>
              <a:t>23/08/2020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BC1630B-BDEF-4E86-A4E0-9FF97702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67" y="155222"/>
            <a:ext cx="6845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5605C-73EA-40E1-A5CA-49553EC7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5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7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810CB4-D252-4039-BD77-C459D9FB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86" y="747712"/>
            <a:ext cx="7143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62CA51-DFCE-4566-9494-FB83772F5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1027289"/>
            <a:ext cx="7382934" cy="51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B5558D7-BB64-4F83-9B32-0FB85D214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1" y="439838"/>
            <a:ext cx="8620794" cy="56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9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45B86B-4887-40FF-8386-FD0A3A8A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90" y="1109662"/>
            <a:ext cx="6874932" cy="496130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7B9A3D9-D040-4DD0-9DD2-516F9AF7FDDC}"/>
              </a:ext>
            </a:extLst>
          </p:cNvPr>
          <p:cNvSpPr/>
          <p:nvPr/>
        </p:nvSpPr>
        <p:spPr>
          <a:xfrm>
            <a:off x="3358904" y="3244334"/>
            <a:ext cx="5474191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https://www.youtube.com/watch?v=2i4CbCINjWA</a:t>
            </a:r>
          </a:p>
          <a:p>
            <a:r>
              <a:rPr lang="es-ES" dirty="0"/>
              <a:t>https://www.youtube.com/watch?v=QTpEGh_DM5I</a:t>
            </a:r>
          </a:p>
        </p:txBody>
      </p:sp>
    </p:spTree>
    <p:extLst>
      <p:ext uri="{BB962C8B-B14F-4D97-AF65-F5344CB8AC3E}">
        <p14:creationId xmlns:p14="http://schemas.microsoft.com/office/powerpoint/2010/main" val="18496709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28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NUMBERS</dc:title>
  <dc:creator>maria soledad benavente massoc</dc:creator>
  <cp:lastModifiedBy>maria soledad benavente massoc</cp:lastModifiedBy>
  <cp:revision>34</cp:revision>
  <dcterms:created xsi:type="dcterms:W3CDTF">2020-05-19T16:25:16Z</dcterms:created>
  <dcterms:modified xsi:type="dcterms:W3CDTF">2020-08-23T21:20:29Z</dcterms:modified>
</cp:coreProperties>
</file>