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7655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271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1840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7702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800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924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594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528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058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346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965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936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94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70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394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FE9EC-FA55-4327-8684-A82EDCCB4B91}" type="datetimeFigureOut">
              <a:rPr lang="es-ES" smtClean="0"/>
              <a:t>13/07/2020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35E9A14-1DEA-47D6-A5AF-8ABC66CFEBB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46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SUt8q0EKbm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7229EB1-D42F-4EEE-AC5D-88D05B127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45" y="702733"/>
            <a:ext cx="9239251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20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6B5B133-39F6-4549-8C90-8E6A3151E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5400" b="1" dirty="0"/>
              <a:t>            </a:t>
            </a:r>
            <a:endParaRPr lang="es-ES" sz="5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2ECBD7-794E-4910-9848-7C9074667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9422" y="3939822"/>
            <a:ext cx="6457245" cy="188806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dirty="0">
              <a:hlinkClick r:id="rId2"/>
            </a:endParaRPr>
          </a:p>
          <a:p>
            <a:pPr marL="0" indent="0">
              <a:buNone/>
            </a:pPr>
            <a:endParaRPr lang="es-ES" dirty="0">
              <a:hlinkClick r:id="rId2"/>
            </a:endParaRPr>
          </a:p>
          <a:p>
            <a:pPr marL="0" indent="0">
              <a:buNone/>
            </a:pPr>
            <a:endParaRPr lang="es-ES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0454B41A-1997-4717-B964-A8330A9DC0D4}"/>
              </a:ext>
            </a:extLst>
          </p:cNvPr>
          <p:cNvSpPr txBox="1">
            <a:spLocks/>
          </p:cNvSpPr>
          <p:nvPr/>
        </p:nvSpPr>
        <p:spPr>
          <a:xfrm>
            <a:off x="1817511" y="3601156"/>
            <a:ext cx="7975599" cy="207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3ACE716-F757-464C-8709-C8D5F632F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81" y="862543"/>
            <a:ext cx="4374975" cy="258903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64D98F1E-F6CB-4327-A8B5-6BCE36FCB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700" y="771660"/>
            <a:ext cx="4458599" cy="565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762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0A88F0C-1C0E-4D8B-A56F-058B7954A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05" y="559858"/>
            <a:ext cx="3506999" cy="244298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CDC2305-9E04-4458-8AA6-8976B4F3B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48" y="1060274"/>
            <a:ext cx="3495675" cy="29134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21A7F93-FA17-4A06-8078-E5EF799A0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694" y="2698926"/>
            <a:ext cx="3081865" cy="3081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5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A2FAE95-709E-4179-99D3-100F0907B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03" y="1730263"/>
            <a:ext cx="2904522" cy="290675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03974B2-5AE4-40F3-9B38-7AAF718007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24763"/>
            <a:ext cx="3262085" cy="2625019"/>
          </a:xfrm>
          <a:prstGeom prst="rect">
            <a:avLst/>
          </a:prstGeom>
        </p:spPr>
      </p:pic>
      <p:pic>
        <p:nvPicPr>
          <p:cNvPr id="1026" name="Picture 2" descr="Opposite English Words Big And Small Vector Illustration Royalty ...">
            <a:extLst>
              <a:ext uri="{FF2B5EF4-FFF2-40B4-BE49-F238E27FC236}">
                <a16:creationId xmlns:a16="http://schemas.microsoft.com/office/drawing/2014/main" id="{62AC5381-795C-4D64-AA4E-08AB61763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39" y="3664681"/>
            <a:ext cx="3151238" cy="262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FB99B9-B75E-4852-91C6-B29412EBA2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107" y="213250"/>
            <a:ext cx="2228850" cy="204787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5305B77-EF91-4305-9B0C-958D514DD8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4411" y="5437277"/>
            <a:ext cx="11801856" cy="113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00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511</TotalTime>
  <Words>1</Words>
  <Application>Microsoft Office PowerPoint</Application>
  <PresentationFormat>Panorámica</PresentationFormat>
  <Paragraphs>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Wingdings 3</vt:lpstr>
      <vt:lpstr>Faceta</vt:lpstr>
      <vt:lpstr>Presentación de PowerPoint</vt:lpstr>
      <vt:lpstr>          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NUMBERS</dc:title>
  <dc:creator>maria soledad benavente massoc</dc:creator>
  <cp:lastModifiedBy>maria soledad benavente massoc</cp:lastModifiedBy>
  <cp:revision>27</cp:revision>
  <dcterms:created xsi:type="dcterms:W3CDTF">2020-05-19T16:25:16Z</dcterms:created>
  <dcterms:modified xsi:type="dcterms:W3CDTF">2020-07-14T02:38:35Z</dcterms:modified>
</cp:coreProperties>
</file>