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6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7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184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702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0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9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94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5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34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6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6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94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7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94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E9EC-FA55-4327-8684-A82EDCCB4B91}" type="datetimeFigureOut">
              <a:rPr lang="es-ES" smtClean="0"/>
              <a:t>30/06/2020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kHQ0CYwjaI" TargetMode="External"/><Relationship Id="rId2" Type="http://schemas.openxmlformats.org/officeDocument/2006/relationships/hyperlink" Target="https://www.youtube.com/watch?v=SUt8q0EKbm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6B5B133-39F6-4549-8C90-8E6A3151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/>
              <a:t>            MY BODY</a:t>
            </a:r>
            <a:endParaRPr lang="es-ES" sz="5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ECBD7-794E-4910-9848-7C907466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422" y="3939822"/>
            <a:ext cx="6457245" cy="18880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>
              <a:hlinkClick r:id="rId2"/>
            </a:endParaRPr>
          </a:p>
          <a:p>
            <a:pPr marL="0" indent="0">
              <a:buNone/>
            </a:pPr>
            <a:endParaRPr lang="es-ES" dirty="0">
              <a:hlinkClick r:id="rId2"/>
            </a:endParaRPr>
          </a:p>
          <a:p>
            <a:pPr marL="0" indent="0">
              <a:buNone/>
            </a:pPr>
            <a:r>
              <a:rPr lang="es-ES" dirty="0">
                <a:hlinkClick r:id="rId2"/>
              </a:rPr>
              <a:t>Https://www.youtube.com/watch?v=SUt8q0EKbms</a:t>
            </a:r>
            <a:endParaRPr lang="es-ES" dirty="0"/>
          </a:p>
          <a:p>
            <a:pPr marL="0" indent="0">
              <a:buNone/>
            </a:pPr>
            <a:r>
              <a:rPr lang="es-ES" dirty="0">
                <a:hlinkClick r:id="rId3"/>
              </a:rPr>
              <a:t>https://www.youtube.com/watch?v=QkHQ0CYwjaI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026" name="Picture 2" descr="Poster para niños y niñas con las partes del cuerpo en inglés ...">
            <a:extLst>
              <a:ext uri="{FF2B5EF4-FFF2-40B4-BE49-F238E27FC236}">
                <a16:creationId xmlns:a16="http://schemas.microsoft.com/office/drawing/2014/main" id="{8F24BFF5-9D13-4509-808B-F5C882EF7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31" y="2034646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2AB8395-B9FE-4C9F-82F7-D553C6FC59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023357"/>
            <a:ext cx="2114550" cy="2162175"/>
          </a:xfrm>
          <a:prstGeom prst="rect">
            <a:avLst/>
          </a:prstGeom>
        </p:spPr>
      </p:pic>
      <p:sp>
        <p:nvSpPr>
          <p:cNvPr id="10" name="Subtítulo 2">
            <a:extLst>
              <a:ext uri="{FF2B5EF4-FFF2-40B4-BE49-F238E27FC236}">
                <a16:creationId xmlns:a16="http://schemas.microsoft.com/office/drawing/2014/main" id="{0454B41A-1997-4717-B964-A8330A9DC0D4}"/>
              </a:ext>
            </a:extLst>
          </p:cNvPr>
          <p:cNvSpPr txBox="1">
            <a:spLocks/>
          </p:cNvSpPr>
          <p:nvPr/>
        </p:nvSpPr>
        <p:spPr>
          <a:xfrm>
            <a:off x="3931885" y="3601156"/>
            <a:ext cx="5861225" cy="1642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076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7191CB5-6E90-4A1E-9708-FCD47442E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423" y="970845"/>
            <a:ext cx="6818488" cy="45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1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D5C423D-C942-4F75-9592-92C76F1EB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690" y="1264356"/>
            <a:ext cx="6199070" cy="419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055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</TotalTime>
  <Words>29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            MY BODY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23</cp:revision>
  <dcterms:created xsi:type="dcterms:W3CDTF">2020-05-19T16:25:16Z</dcterms:created>
  <dcterms:modified xsi:type="dcterms:W3CDTF">2020-07-01T02:31:00Z</dcterms:modified>
</cp:coreProperties>
</file>