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84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7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9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94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3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6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4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E9EC-FA55-4327-8684-A82EDCCB4B91}" type="datetimeFigureOut">
              <a:rPr lang="es-ES" smtClean="0"/>
              <a:t>23/06/2020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SjyEPhc-Tk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youtube.com/watch?v=lU4MHsiOA6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6B5B133-39F6-4549-8C90-8E6A3151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/>
              <a:t>          MY FACE</a:t>
            </a:r>
            <a:endParaRPr lang="es-ES" sz="5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ECBD7-794E-4910-9848-7C907466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485" y="3770488"/>
            <a:ext cx="5861225" cy="1320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hlinkClick r:id="rId2"/>
              </a:rPr>
              <a:t>https://www.youtube.com/watch?v=lU4MHsiOA60</a:t>
            </a:r>
            <a:endParaRPr lang="es-ES" dirty="0"/>
          </a:p>
          <a:p>
            <a:pPr marL="0" indent="0">
              <a:buNone/>
            </a:pPr>
            <a:r>
              <a:rPr lang="es-ES" dirty="0">
                <a:hlinkClick r:id="rId3"/>
              </a:rPr>
              <a:t>https://www.youtube.com/watch?v=3SjyEPhc-Tk</a:t>
            </a:r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0014681-DF66-47C1-BC76-F49E535F32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1" y="1717675"/>
            <a:ext cx="2057400" cy="26098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A6171B8-03AB-466E-90C2-6B9FBB8608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3288" y="4775198"/>
            <a:ext cx="1718643" cy="1738982"/>
          </a:xfrm>
          <a:prstGeom prst="rect">
            <a:avLst/>
          </a:prstGeom>
        </p:spPr>
      </p:pic>
      <p:pic>
        <p:nvPicPr>
          <p:cNvPr id="9" name="Picture 2" descr="Ilustración De Un Niño Con Diferentes Partes De La Cara Aislada A ...">
            <a:extLst>
              <a:ext uri="{FF2B5EF4-FFF2-40B4-BE49-F238E27FC236}">
                <a16:creationId xmlns:a16="http://schemas.microsoft.com/office/drawing/2014/main" id="{76B1424D-E960-4E83-8627-6E44C08A9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02594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a de niños Gratis Dibujos Animados Imágene｜Illustoon ES">
            <a:extLst>
              <a:ext uri="{FF2B5EF4-FFF2-40B4-BE49-F238E27FC236}">
                <a16:creationId xmlns:a16="http://schemas.microsoft.com/office/drawing/2014/main" id="{B4EC2AF4-A488-4C6A-A352-75EFF7C54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465931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76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l Cuerpo Humano en Inglés - Vocabulario (Guía Estudio 2020)">
            <a:extLst>
              <a:ext uri="{FF2B5EF4-FFF2-40B4-BE49-F238E27FC236}">
                <a16:creationId xmlns:a16="http://schemas.microsoft.com/office/drawing/2014/main" id="{69BE6AE2-9918-41E4-B565-4F72BE443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44" y="914400"/>
            <a:ext cx="7868355" cy="476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1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7D091AF-0DF4-4B2F-8D99-6A9B36E5B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380" y="1298222"/>
            <a:ext cx="5636506" cy="357857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AC9611B-F86F-4E80-AC2E-9DB823186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666" y="1298222"/>
            <a:ext cx="1927756" cy="35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055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29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          MY FACE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20</cp:revision>
  <dcterms:created xsi:type="dcterms:W3CDTF">2020-05-19T16:25:16Z</dcterms:created>
  <dcterms:modified xsi:type="dcterms:W3CDTF">2020-06-24T01:06:35Z</dcterms:modified>
</cp:coreProperties>
</file>