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6" r:id="rId1"/>
  </p:sldMasterIdLst>
  <p:sldIdLst>
    <p:sldId id="256" r:id="rId2"/>
    <p:sldId id="261" r:id="rId3"/>
    <p:sldId id="262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85" d="100"/>
          <a:sy n="85" d="100"/>
        </p:scale>
        <p:origin x="13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FE9EC-FA55-4327-8684-A82EDCCB4B91}" type="datetimeFigureOut">
              <a:rPr lang="es-ES" smtClean="0"/>
              <a:t>23/06/2020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E9A14-1DEA-47D6-A5AF-8ABC66CFEBB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576554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FE9EC-FA55-4327-8684-A82EDCCB4B91}" type="datetimeFigureOut">
              <a:rPr lang="es-ES" smtClean="0"/>
              <a:t>23/06/2020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E9A14-1DEA-47D6-A5AF-8ABC66CFEBB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227191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FE9EC-FA55-4327-8684-A82EDCCB4B91}" type="datetimeFigureOut">
              <a:rPr lang="es-ES" smtClean="0"/>
              <a:t>23/06/2020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E9A14-1DEA-47D6-A5AF-8ABC66CFEBBA}" type="slidenum">
              <a:rPr lang="es-ES" smtClean="0"/>
              <a:t>‹Nº›</a:t>
            </a:fld>
            <a:endParaRPr lang="es-E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818403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FE9EC-FA55-4327-8684-A82EDCCB4B91}" type="datetimeFigureOut">
              <a:rPr lang="es-ES" smtClean="0"/>
              <a:t>23/06/2020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E9A14-1DEA-47D6-A5AF-8ABC66CFEBB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8299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FE9EC-FA55-4327-8684-A82EDCCB4B91}" type="datetimeFigureOut">
              <a:rPr lang="es-ES" smtClean="0"/>
              <a:t>23/06/2020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E9A14-1DEA-47D6-A5AF-8ABC66CFEBBA}" type="slidenum">
              <a:rPr lang="es-ES" smtClean="0"/>
              <a:t>‹Nº›</a:t>
            </a:fld>
            <a:endParaRPr lang="es-E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277025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FE9EC-FA55-4327-8684-A82EDCCB4B91}" type="datetimeFigureOut">
              <a:rPr lang="es-ES" smtClean="0"/>
              <a:t>23/06/2020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E9A14-1DEA-47D6-A5AF-8ABC66CFEBB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28006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FE9EC-FA55-4327-8684-A82EDCCB4B91}" type="datetimeFigureOut">
              <a:rPr lang="es-ES" smtClean="0"/>
              <a:t>23/06/2020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E9A14-1DEA-47D6-A5AF-8ABC66CFEBB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659243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FE9EC-FA55-4327-8684-A82EDCCB4B91}" type="datetimeFigureOut">
              <a:rPr lang="es-ES" smtClean="0"/>
              <a:t>23/06/2020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E9A14-1DEA-47D6-A5AF-8ABC66CFEBB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159401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FE9EC-FA55-4327-8684-A82EDCCB4B91}" type="datetimeFigureOut">
              <a:rPr lang="es-ES" smtClean="0"/>
              <a:t>23/06/2020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E9A14-1DEA-47D6-A5AF-8ABC66CFEBB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085284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FE9EC-FA55-4327-8684-A82EDCCB4B91}" type="datetimeFigureOut">
              <a:rPr lang="es-ES" smtClean="0"/>
              <a:t>23/06/2020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E9A14-1DEA-47D6-A5AF-8ABC66CFEBB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505843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FE9EC-FA55-4327-8684-A82EDCCB4B91}" type="datetimeFigureOut">
              <a:rPr lang="es-ES" smtClean="0"/>
              <a:t>23/06/2020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E9A14-1DEA-47D6-A5AF-8ABC66CFEBB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513467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FE9EC-FA55-4327-8684-A82EDCCB4B91}" type="datetimeFigureOut">
              <a:rPr lang="es-ES" smtClean="0"/>
              <a:t>23/06/2020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E9A14-1DEA-47D6-A5AF-8ABC66CFEBB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496521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FE9EC-FA55-4327-8684-A82EDCCB4B91}" type="datetimeFigureOut">
              <a:rPr lang="es-ES" smtClean="0"/>
              <a:t>23/06/2020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E9A14-1DEA-47D6-A5AF-8ABC66CFEBB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993650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FE9EC-FA55-4327-8684-A82EDCCB4B91}" type="datetimeFigureOut">
              <a:rPr lang="es-ES" smtClean="0"/>
              <a:t>23/06/2020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E9A14-1DEA-47D6-A5AF-8ABC66CFEBB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01948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FE9EC-FA55-4327-8684-A82EDCCB4B91}" type="datetimeFigureOut">
              <a:rPr lang="es-ES" smtClean="0"/>
              <a:t>23/06/2020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E9A14-1DEA-47D6-A5AF-8ABC66CFEBB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237078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FE9EC-FA55-4327-8684-A82EDCCB4B91}" type="datetimeFigureOut">
              <a:rPr lang="es-ES" smtClean="0"/>
              <a:t>23/06/2020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E9A14-1DEA-47D6-A5AF-8ABC66CFEBB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539443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6FE9EC-FA55-4327-8684-A82EDCCB4B91}" type="datetimeFigureOut">
              <a:rPr lang="es-ES" smtClean="0"/>
              <a:t>23/06/2020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35E9A14-1DEA-47D6-A5AF-8ABC66CFEBB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44619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  <p:sldLayoutId id="2147483718" r:id="rId12"/>
    <p:sldLayoutId id="2147483719" r:id="rId13"/>
    <p:sldLayoutId id="2147483720" r:id="rId14"/>
    <p:sldLayoutId id="2147483721" r:id="rId15"/>
    <p:sldLayoutId id="214748372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3SjyEPhc-Tk" TargetMode="External"/><Relationship Id="rId7" Type="http://schemas.openxmlformats.org/officeDocument/2006/relationships/image" Target="../media/image4.png"/><Relationship Id="rId2" Type="http://schemas.openxmlformats.org/officeDocument/2006/relationships/hyperlink" Target="https://www.youtube.com/watch?v=lU4MHsiOA60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96B5B133-39F6-4549-8C90-8E6A3151ED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L" sz="5400" b="1" dirty="0"/>
              <a:t>          MY FACE</a:t>
            </a:r>
            <a:endParaRPr lang="es-ES" sz="5400" b="1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F2ECBD7-794E-4910-9848-7C90746673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79485" y="3770488"/>
            <a:ext cx="5861225" cy="132080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dirty="0">
                <a:hlinkClick r:id="rId2"/>
              </a:rPr>
              <a:t>https://www.youtube.com/watch?v=lU4MHsiOA60</a:t>
            </a:r>
            <a:endParaRPr lang="es-ES" dirty="0"/>
          </a:p>
          <a:p>
            <a:pPr marL="0" indent="0">
              <a:buNone/>
            </a:pPr>
            <a:r>
              <a:rPr lang="es-ES" dirty="0">
                <a:hlinkClick r:id="rId3"/>
              </a:rPr>
              <a:t>https://www.youtube.com/watch?v=3SjyEPhc-Tk</a:t>
            </a:r>
            <a:endParaRPr lang="es-ES" dirty="0"/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30014681-DF66-47C1-BC76-F49E535F32A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19201" y="1717675"/>
            <a:ext cx="2057400" cy="2609850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4A6171B8-03AB-466E-90C2-6B9FBB86089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63288" y="4775198"/>
            <a:ext cx="1718643" cy="1738982"/>
          </a:xfrm>
          <a:prstGeom prst="rect">
            <a:avLst/>
          </a:prstGeom>
        </p:spPr>
      </p:pic>
      <p:pic>
        <p:nvPicPr>
          <p:cNvPr id="9" name="Picture 2" descr="Ilustración De Un Niño Con Diferentes Partes De La Cara Aislada A ...">
            <a:extLst>
              <a:ext uri="{FF2B5EF4-FFF2-40B4-BE49-F238E27FC236}">
                <a16:creationId xmlns:a16="http://schemas.microsoft.com/office/drawing/2014/main" id="{76B1424D-E960-4E83-8627-6E44C08A91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1002594"/>
            <a:ext cx="2476500" cy="1847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ara de niños Gratis Dibujos Animados Imágene｜Illustoon ES">
            <a:extLst>
              <a:ext uri="{FF2B5EF4-FFF2-40B4-BE49-F238E27FC236}">
                <a16:creationId xmlns:a16="http://schemas.microsoft.com/office/drawing/2014/main" id="{B4EC2AF4-A488-4C6A-A352-75EFF7C541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5038" y="4659311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807627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El Cuerpo Humano en Inglés - Vocabulario (Guía Estudio 2020)">
            <a:extLst>
              <a:ext uri="{FF2B5EF4-FFF2-40B4-BE49-F238E27FC236}">
                <a16:creationId xmlns:a16="http://schemas.microsoft.com/office/drawing/2014/main" id="{69BE6AE2-9918-41E4-B565-4F72BE4431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0844" y="914400"/>
            <a:ext cx="7868355" cy="47639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544118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37D091AF-0DF4-4B2F-8D99-6A9B36E5BD0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43380" y="1298222"/>
            <a:ext cx="5636506" cy="3578577"/>
          </a:xfrm>
          <a:prstGeom prst="rect">
            <a:avLst/>
          </a:prstGeom>
        </p:spPr>
      </p:pic>
      <p:pic>
        <p:nvPicPr>
          <p:cNvPr id="4" name="Imagen 3">
            <a:extLst>
              <a:ext uri="{FF2B5EF4-FFF2-40B4-BE49-F238E27FC236}">
                <a16:creationId xmlns:a16="http://schemas.microsoft.com/office/drawing/2014/main" id="{8AC9611B-F86F-4E80-AC2E-9DB823186C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85666" y="1298222"/>
            <a:ext cx="1927756" cy="35785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4605572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331</TotalTime>
  <Words>29</Words>
  <Application>Microsoft Office PowerPoint</Application>
  <PresentationFormat>Panorámica</PresentationFormat>
  <Paragraphs>3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Arial</vt:lpstr>
      <vt:lpstr>Trebuchet MS</vt:lpstr>
      <vt:lpstr>Wingdings 3</vt:lpstr>
      <vt:lpstr>Faceta</vt:lpstr>
      <vt:lpstr>          MY FACE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NUMBERS</dc:title>
  <dc:creator>maria soledad benavente massoc</dc:creator>
  <cp:lastModifiedBy>maria soledad benavente massoc</cp:lastModifiedBy>
  <cp:revision>20</cp:revision>
  <dcterms:created xsi:type="dcterms:W3CDTF">2020-05-19T16:25:16Z</dcterms:created>
  <dcterms:modified xsi:type="dcterms:W3CDTF">2020-06-24T01:06:35Z</dcterms:modified>
</cp:coreProperties>
</file>