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sldIdLst>
    <p:sldId id="256" r:id="rId2"/>
    <p:sldId id="260" r:id="rId3"/>
    <p:sldId id="259" r:id="rId4"/>
    <p:sldId id="261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FE9EC-FA55-4327-8684-A82EDCCB4B91}" type="datetimeFigureOut">
              <a:rPr lang="es-ES" smtClean="0"/>
              <a:t>13/06/2020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E9A14-1DEA-47D6-A5AF-8ABC66CFEB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57655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FE9EC-FA55-4327-8684-A82EDCCB4B91}" type="datetimeFigureOut">
              <a:rPr lang="es-ES" smtClean="0"/>
              <a:t>13/06/2020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E9A14-1DEA-47D6-A5AF-8ABC66CFEB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22719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FE9EC-FA55-4327-8684-A82EDCCB4B91}" type="datetimeFigureOut">
              <a:rPr lang="es-ES" smtClean="0"/>
              <a:t>13/06/2020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E9A14-1DEA-47D6-A5AF-8ABC66CFEBBA}" type="slidenum">
              <a:rPr lang="es-ES" smtClean="0"/>
              <a:t>‹Nº›</a:t>
            </a:fld>
            <a:endParaRPr lang="es-E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818403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FE9EC-FA55-4327-8684-A82EDCCB4B91}" type="datetimeFigureOut">
              <a:rPr lang="es-ES" smtClean="0"/>
              <a:t>13/06/2020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E9A14-1DEA-47D6-A5AF-8ABC66CFEB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8299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FE9EC-FA55-4327-8684-A82EDCCB4B91}" type="datetimeFigureOut">
              <a:rPr lang="es-ES" smtClean="0"/>
              <a:t>13/06/2020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E9A14-1DEA-47D6-A5AF-8ABC66CFEBBA}" type="slidenum">
              <a:rPr lang="es-ES" smtClean="0"/>
              <a:t>‹Nº›</a:t>
            </a:fld>
            <a:endParaRPr lang="es-E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277025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FE9EC-FA55-4327-8684-A82EDCCB4B91}" type="datetimeFigureOut">
              <a:rPr lang="es-ES" smtClean="0"/>
              <a:t>13/06/2020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E9A14-1DEA-47D6-A5AF-8ABC66CFEB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28006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FE9EC-FA55-4327-8684-A82EDCCB4B91}" type="datetimeFigureOut">
              <a:rPr lang="es-ES" smtClean="0"/>
              <a:t>13/06/2020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E9A14-1DEA-47D6-A5AF-8ABC66CFEB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659243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FE9EC-FA55-4327-8684-A82EDCCB4B91}" type="datetimeFigureOut">
              <a:rPr lang="es-ES" smtClean="0"/>
              <a:t>13/06/2020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E9A14-1DEA-47D6-A5AF-8ABC66CFEB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15940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FE9EC-FA55-4327-8684-A82EDCCB4B91}" type="datetimeFigureOut">
              <a:rPr lang="es-ES" smtClean="0"/>
              <a:t>13/06/2020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E9A14-1DEA-47D6-A5AF-8ABC66CFEB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8528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FE9EC-FA55-4327-8684-A82EDCCB4B91}" type="datetimeFigureOut">
              <a:rPr lang="es-ES" smtClean="0"/>
              <a:t>13/06/2020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E9A14-1DEA-47D6-A5AF-8ABC66CFEB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50584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FE9EC-FA55-4327-8684-A82EDCCB4B91}" type="datetimeFigureOut">
              <a:rPr lang="es-ES" smtClean="0"/>
              <a:t>13/06/2020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E9A14-1DEA-47D6-A5AF-8ABC66CFEB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51346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FE9EC-FA55-4327-8684-A82EDCCB4B91}" type="datetimeFigureOut">
              <a:rPr lang="es-ES" smtClean="0"/>
              <a:t>13/06/2020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E9A14-1DEA-47D6-A5AF-8ABC66CFEB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49652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FE9EC-FA55-4327-8684-A82EDCCB4B91}" type="datetimeFigureOut">
              <a:rPr lang="es-ES" smtClean="0"/>
              <a:t>13/06/2020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E9A14-1DEA-47D6-A5AF-8ABC66CFEB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99365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FE9EC-FA55-4327-8684-A82EDCCB4B91}" type="datetimeFigureOut">
              <a:rPr lang="es-ES" smtClean="0"/>
              <a:t>13/06/2020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E9A14-1DEA-47D6-A5AF-8ABC66CFEB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01948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FE9EC-FA55-4327-8684-A82EDCCB4B91}" type="datetimeFigureOut">
              <a:rPr lang="es-ES" smtClean="0"/>
              <a:t>13/06/2020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E9A14-1DEA-47D6-A5AF-8ABC66CFEB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23707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FE9EC-FA55-4327-8684-A82EDCCB4B91}" type="datetimeFigureOut">
              <a:rPr lang="es-ES" smtClean="0"/>
              <a:t>13/06/2020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E9A14-1DEA-47D6-A5AF-8ABC66CFEB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53944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6FE9EC-FA55-4327-8684-A82EDCCB4B91}" type="datetimeFigureOut">
              <a:rPr lang="es-ES" smtClean="0"/>
              <a:t>13/06/2020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35E9A14-1DEA-47D6-A5AF-8ABC66CFEB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4461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  <p:sldLayoutId id="214748372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NzIqcYNP5kY" TargetMode="External"/><Relationship Id="rId2" Type="http://schemas.openxmlformats.org/officeDocument/2006/relationships/hyperlink" Target="https://www.youtube.com/watch?v=HCGHcf1z6YI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96B5B133-39F6-4549-8C90-8E6A3151E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5400" b="1" dirty="0"/>
              <a:t>          NUMBERS</a:t>
            </a:r>
            <a:endParaRPr lang="es-ES" sz="5400" b="1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F2ECBD7-794E-4910-9848-7C90746673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9485" y="3770488"/>
            <a:ext cx="5861225" cy="13208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dirty="0">
                <a:hlinkClick r:id="rId2"/>
              </a:rPr>
              <a:t>https://www.youtube.com/watch?v=HCGHcf1z6YI</a:t>
            </a:r>
            <a:endParaRPr lang="es-ES" dirty="0"/>
          </a:p>
          <a:p>
            <a:pPr marL="0" indent="0">
              <a:buNone/>
            </a:pPr>
            <a:r>
              <a:rPr lang="es-ES" dirty="0">
                <a:hlinkClick r:id="rId3"/>
              </a:rPr>
              <a:t>https://www.youtube.com/watch?v=NzIqcYNP5kY</a:t>
            </a:r>
            <a:endParaRPr lang="es-ES" dirty="0"/>
          </a:p>
        </p:txBody>
      </p:sp>
      <p:pic>
        <p:nvPicPr>
          <p:cNvPr id="1032" name="Picture 8" descr="🥇 100 NÚMEROS en INGLÉS y Español【Aprende FÁCIL】">
            <a:extLst>
              <a:ext uri="{FF2B5EF4-FFF2-40B4-BE49-F238E27FC236}">
                <a16:creationId xmlns:a16="http://schemas.microsoft.com/office/drawing/2014/main" id="{F880E19C-A8F5-4720-99FA-40E430C005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121" y="3866975"/>
            <a:ext cx="2958588" cy="2121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ómo aprender los números en inglés | Psicopedagogas2014">
            <a:extLst>
              <a:ext uri="{FF2B5EF4-FFF2-40B4-BE49-F238E27FC236}">
                <a16:creationId xmlns:a16="http://schemas.microsoft.com/office/drawing/2014/main" id="{58F76D16-61B0-4DE3-BDD9-E5163E9CE1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789" y="309099"/>
            <a:ext cx="1996545" cy="2681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2. APRENDAMOS LOS NÚMEROS DEL UNO AL DIEZ | The english world kids">
            <a:extLst>
              <a:ext uri="{FF2B5EF4-FFF2-40B4-BE49-F238E27FC236}">
                <a16:creationId xmlns:a16="http://schemas.microsoft.com/office/drawing/2014/main" id="{17CF2285-E95A-4FBB-A876-7792BA6EB7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9200" y="170891"/>
            <a:ext cx="2404533" cy="3471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0762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Ilustrado De Tarjetas Flash Que Muestra El Número 9 Ilustraciones ...">
            <a:extLst>
              <a:ext uri="{FF2B5EF4-FFF2-40B4-BE49-F238E27FC236}">
                <a16:creationId xmlns:a16="http://schemas.microsoft.com/office/drawing/2014/main" id="{0AD72D59-24C0-4141-B3DA-F0DDE66788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4411" y="428978"/>
            <a:ext cx="7688527" cy="5565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96910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Una Ilustración De Dibujos Animados Para Niños Con Figuras De Diez ...">
            <a:extLst>
              <a:ext uri="{FF2B5EF4-FFF2-40B4-BE49-F238E27FC236}">
                <a16:creationId xmlns:a16="http://schemas.microsoft.com/office/drawing/2014/main" id="{981FE869-F682-4B6E-95E2-15B1D6B02B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5911" y="644101"/>
            <a:ext cx="7145867" cy="5569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48346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Ingles Info: Los Numeros En Ingles">
            <a:extLst>
              <a:ext uri="{FF2B5EF4-FFF2-40B4-BE49-F238E27FC236}">
                <a16:creationId xmlns:a16="http://schemas.microsoft.com/office/drawing/2014/main" id="{83B00600-EABB-4E0F-9C20-844438E212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723" y="392289"/>
            <a:ext cx="8594173" cy="6073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441182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297</TotalTime>
  <Words>28</Words>
  <Application>Microsoft Office PowerPoint</Application>
  <PresentationFormat>Panorámica</PresentationFormat>
  <Paragraphs>3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Trebuchet MS</vt:lpstr>
      <vt:lpstr>Wingdings 3</vt:lpstr>
      <vt:lpstr>Faceta</vt:lpstr>
      <vt:lpstr>          NUMBERS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NUMBERS</dc:title>
  <dc:creator>maria soledad benavente massoc</dc:creator>
  <cp:lastModifiedBy>maria soledad benavente massoc</cp:lastModifiedBy>
  <cp:revision>16</cp:revision>
  <dcterms:created xsi:type="dcterms:W3CDTF">2020-05-19T16:25:16Z</dcterms:created>
  <dcterms:modified xsi:type="dcterms:W3CDTF">2020-06-13T21:16:38Z</dcterms:modified>
</cp:coreProperties>
</file>