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3" d="100"/>
          <a:sy n="83" d="100"/>
        </p:scale>
        <p:origin x="3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765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2719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1840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29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7702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800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5924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594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852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0584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1346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9652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936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1948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3707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9EC-FA55-4327-8684-A82EDCCB4B91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3944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FE9EC-FA55-4327-8684-A82EDCCB4B91}" type="datetimeFigureOut">
              <a:rPr lang="es-ES" smtClean="0"/>
              <a:t>26/05/2020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35E9A14-1DEA-47D6-A5AF-8ABC66CFEB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461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DR-cfDsHCGA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D8145B-DD20-4B89-824D-074C164312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619250" y="728728"/>
            <a:ext cx="9144000" cy="3425582"/>
          </a:xfrm>
        </p:spPr>
        <p:txBody>
          <a:bodyPr/>
          <a:lstStyle/>
          <a:p>
            <a:r>
              <a:rPr lang="es-CL" dirty="0"/>
              <a:t>THE NUMBERS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2ECBD7-794E-4910-9848-7C90746673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799" y="4608976"/>
            <a:ext cx="6967959" cy="1247814"/>
          </a:xfrm>
        </p:spPr>
        <p:txBody>
          <a:bodyPr/>
          <a:lstStyle/>
          <a:p>
            <a:r>
              <a:rPr lang="es-ES" dirty="0">
                <a:hlinkClick r:id="rId2"/>
              </a:rPr>
              <a:t>https://www.youtube.com/watch?v=DR-cfDsHCGA</a:t>
            </a:r>
            <a:endParaRPr lang="es-ES" dirty="0"/>
          </a:p>
        </p:txBody>
      </p:sp>
      <p:pic>
        <p:nvPicPr>
          <p:cNvPr id="4" name="Picture 4" descr="maxresdefault - Babylar">
            <a:extLst>
              <a:ext uri="{FF2B5EF4-FFF2-40B4-BE49-F238E27FC236}">
                <a16:creationId xmlns:a16="http://schemas.microsoft.com/office/drawing/2014/main" id="{94876285-B3C7-469F-9D17-CDF58557D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26" y="4774916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C8B2DBA-2015-4D52-9038-9E58A38E02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2096" y="695895"/>
            <a:ext cx="4097437" cy="207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76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lustrado De Tarjetas Flash Que Muestra El Número 1 Ilustraciones ...">
            <a:extLst>
              <a:ext uri="{FF2B5EF4-FFF2-40B4-BE49-F238E27FC236}">
                <a16:creationId xmlns:a16="http://schemas.microsoft.com/office/drawing/2014/main" id="{ABFE171B-6F6F-48ED-847D-690C71E34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178" y="726695"/>
            <a:ext cx="6878665" cy="4974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6929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lustrado De Tarjetas Flash Que Muestra El Número 2 Ilustraciones ...">
            <a:extLst>
              <a:ext uri="{FF2B5EF4-FFF2-40B4-BE49-F238E27FC236}">
                <a16:creationId xmlns:a16="http://schemas.microsoft.com/office/drawing/2014/main" id="{16E8BE92-300C-48AC-BBD9-CB9096922A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589" y="733778"/>
            <a:ext cx="6924354" cy="5012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4881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Ilustrado De Tarjetas Flash Que Muestra El Número 3 Ilustraciones ...">
            <a:extLst>
              <a:ext uri="{FF2B5EF4-FFF2-40B4-BE49-F238E27FC236}">
                <a16:creationId xmlns:a16="http://schemas.microsoft.com/office/drawing/2014/main" id="{851623FF-60A6-44EE-B790-60A6D63659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844" y="978222"/>
            <a:ext cx="7194879" cy="5208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961609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</TotalTime>
  <Words>15</Words>
  <Application>Microsoft Office PowerPoint</Application>
  <PresentationFormat>Panorámica</PresentationFormat>
  <Paragraphs>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Faceta</vt:lpstr>
      <vt:lpstr>THE NUMBERS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NUMBERS</dc:title>
  <dc:creator>maria soledad benavente massoc</dc:creator>
  <cp:lastModifiedBy>maria soledad benavente massoc</cp:lastModifiedBy>
  <cp:revision>7</cp:revision>
  <dcterms:created xsi:type="dcterms:W3CDTF">2020-05-19T16:25:16Z</dcterms:created>
  <dcterms:modified xsi:type="dcterms:W3CDTF">2020-05-26T15:42:26Z</dcterms:modified>
</cp:coreProperties>
</file>