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4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3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39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0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9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7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1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8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8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18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8ED4-E51E-4B79-98DE-0E7D58A35AC3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5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XMofxtDPUQ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A1E138-9A94-43F4-B3A0-211078FEC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157" y="534811"/>
            <a:ext cx="7800622" cy="2477911"/>
          </a:xfrm>
        </p:spPr>
        <p:txBody>
          <a:bodyPr>
            <a:noAutofit/>
          </a:bodyPr>
          <a:lstStyle/>
          <a:p>
            <a:r>
              <a:rPr lang="es-CL" dirty="0">
                <a:solidFill>
                  <a:schemeClr val="tx2"/>
                </a:solidFill>
              </a:rPr>
              <a:t>WHAT DAY IS TODAY?</a:t>
            </a:r>
            <a:br>
              <a:rPr lang="es-CL" dirty="0">
                <a:solidFill>
                  <a:schemeClr val="tx2"/>
                </a:solidFill>
              </a:rPr>
            </a:br>
            <a:br>
              <a:rPr lang="es-CL" dirty="0">
                <a:solidFill>
                  <a:schemeClr val="tx2"/>
                </a:solidFill>
              </a:rPr>
            </a:br>
            <a:r>
              <a:rPr lang="es-CL" dirty="0">
                <a:solidFill>
                  <a:schemeClr val="tx2"/>
                </a:solidFill>
              </a:rPr>
              <a:t>THE DAYS OF THE WEEK</a:t>
            </a:r>
            <a:r>
              <a:rPr lang="es-CL" dirty="0"/>
              <a:t>. </a:t>
            </a:r>
            <a:endParaRPr lang="es-ES" dirty="0"/>
          </a:p>
        </p:txBody>
      </p:sp>
      <p:pic>
        <p:nvPicPr>
          <p:cNvPr id="9" name="Imagen 8" descr="MinihogarKids: LOS DÍAS DE LA SEMANA EN INGLÉS/ESPAÑOL Y SU PRONUNCIACIÓN. FICHA PARA NIÑAS.">
            <a:extLst>
              <a:ext uri="{FF2B5EF4-FFF2-40B4-BE49-F238E27FC236}">
                <a16:creationId xmlns:a16="http://schemas.microsoft.com/office/drawing/2014/main" id="{F805A2F7-4087-4005-93D0-DCB04BB6CF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89" y="3656189"/>
            <a:ext cx="21336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Los días de la semana :: English Kids">
            <a:extLst>
              <a:ext uri="{FF2B5EF4-FFF2-40B4-BE49-F238E27FC236}">
                <a16:creationId xmlns:a16="http://schemas.microsoft.com/office/drawing/2014/main" id="{A4EE1A22-E75A-4CE3-94B3-02F7DF1D6A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845" y="3656189"/>
            <a:ext cx="2550406" cy="2477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901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BFAD714-9790-4A98-91D9-B48B957D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28618"/>
          </a:xfrm>
        </p:spPr>
        <p:txBody>
          <a:bodyPr/>
          <a:lstStyle/>
          <a:p>
            <a:r>
              <a:rPr lang="es-CL" dirty="0"/>
              <a:t>                 </a:t>
            </a:r>
            <a:endParaRPr lang="es-ES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CBE37-5562-4C07-812D-4E1B535E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28076" y="2146853"/>
            <a:ext cx="22081876" cy="625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		</a:t>
            </a:r>
            <a:endParaRPr lang="es-ES" sz="4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710738-047F-4FFA-B822-C7B9DD200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760" y="913737"/>
            <a:ext cx="3693744" cy="172529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6A86CF2-6875-4BA7-BCC8-C792238CC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231" y="1008987"/>
            <a:ext cx="3529801" cy="163004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0098BF3-40EE-4E8E-BE40-3868AAA65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430" y="3485667"/>
            <a:ext cx="3721712" cy="165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3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B7A7E-EF2C-48ED-A028-434B392F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FFEF273-1035-42F3-B83C-96A11160C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5552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5700" dirty="0"/>
              <a:t> 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					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150B8B1-69E0-4C46-9867-F3406AB2C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329" y="354189"/>
            <a:ext cx="2962275" cy="13525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6AA2A5E-C996-46CB-ACD7-7F8012278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661" y="630099"/>
            <a:ext cx="2933700" cy="13049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C18F012-BED1-4512-8365-AED3CDBF0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5062" y="2557875"/>
            <a:ext cx="2809875" cy="1371600"/>
          </a:xfrm>
          <a:prstGeom prst="rect">
            <a:avLst/>
          </a:prstGeom>
        </p:spPr>
      </p:pic>
      <p:pic>
        <p:nvPicPr>
          <p:cNvPr id="8" name="Picture 4" descr="▷ Gifs Animados de Besos - Gifs Animados">
            <a:extLst>
              <a:ext uri="{FF2B5EF4-FFF2-40B4-BE49-F238E27FC236}">
                <a16:creationId xmlns:a16="http://schemas.microsoft.com/office/drawing/2014/main" id="{5BCD4717-9482-4697-965E-0B909ACCE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05" y="4287659"/>
            <a:ext cx="1939396" cy="21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6713B69-1714-4CBE-9911-5248EF0EB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093" y="313118"/>
            <a:ext cx="2981325" cy="14001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B4DB92-0350-4F70-AA5E-D1EC8E47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313118"/>
            <a:ext cx="8385804" cy="1696304"/>
          </a:xfrm>
        </p:spPr>
        <p:txBody>
          <a:bodyPr>
            <a:normAutofit fontScale="90000"/>
          </a:bodyPr>
          <a:lstStyle/>
          <a:p>
            <a:br>
              <a:rPr lang="es-CL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r>
              <a:rPr lang="es-ES" sz="2400" dirty="0">
                <a:hlinkClick r:id="rId3"/>
              </a:rPr>
              <a:t>https://www.youtube.com/watch?v=mXMofxtDPUQ</a:t>
            </a:r>
            <a:endParaRPr lang="es-ES" sz="2400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3A1DD261-D3DD-49CE-8A40-ECD33BC64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4916" y="4442656"/>
            <a:ext cx="8010525" cy="1227667"/>
          </a:xfrm>
          <a:prstGeom prst="rect">
            <a:avLst/>
          </a:prstGeom>
        </p:spPr>
      </p:pic>
      <p:pic>
        <p:nvPicPr>
          <p:cNvPr id="2052" name="Picture 4" descr="Más (con imágenes) | Imágenes de emojis, Emoticonos, Emojis para ...">
            <a:extLst>
              <a:ext uri="{FF2B5EF4-FFF2-40B4-BE49-F238E27FC236}">
                <a16:creationId xmlns:a16="http://schemas.microsoft.com/office/drawing/2014/main" id="{EBC49EB5-46F7-4E22-B943-6A0607BF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580" y="2415344"/>
            <a:ext cx="1960388" cy="16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27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47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WHAT DAY IS TODAY?  THE DAYS OF THE WEEK. </vt:lpstr>
      <vt:lpstr>                 </vt:lpstr>
      <vt:lpstr>                     </vt:lpstr>
      <vt:lpstr>       https://www.youtube.com/watch?v=mXMofxtDPUQ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What´s  this?</dc:title>
  <dc:creator>maria soledad benavente massoc</dc:creator>
  <cp:lastModifiedBy>maria soledad benavente massoc</cp:lastModifiedBy>
  <cp:revision>19</cp:revision>
  <dcterms:created xsi:type="dcterms:W3CDTF">2020-04-28T23:06:17Z</dcterms:created>
  <dcterms:modified xsi:type="dcterms:W3CDTF">2020-05-19T20:08:44Z</dcterms:modified>
</cp:coreProperties>
</file>