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674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947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7341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939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08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7193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1773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2102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7811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685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484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6182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555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60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818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E8ED4-E51E-4B79-98DE-0E7D58A35AC3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1586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XMofxtDPUQ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0A1E138-9A94-43F4-B3A0-211078FEC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1157" y="534811"/>
            <a:ext cx="7800622" cy="2477911"/>
          </a:xfrm>
        </p:spPr>
        <p:txBody>
          <a:bodyPr>
            <a:noAutofit/>
          </a:bodyPr>
          <a:lstStyle/>
          <a:p>
            <a:r>
              <a:rPr lang="es-CL" dirty="0">
                <a:solidFill>
                  <a:schemeClr val="tx2"/>
                </a:solidFill>
              </a:rPr>
              <a:t>WHAT DAY IS TODAY?</a:t>
            </a:r>
            <a:br>
              <a:rPr lang="es-CL" dirty="0">
                <a:solidFill>
                  <a:schemeClr val="tx2"/>
                </a:solidFill>
              </a:rPr>
            </a:br>
            <a:br>
              <a:rPr lang="es-CL" dirty="0">
                <a:solidFill>
                  <a:schemeClr val="tx2"/>
                </a:solidFill>
              </a:rPr>
            </a:br>
            <a:r>
              <a:rPr lang="es-CL" dirty="0">
                <a:solidFill>
                  <a:schemeClr val="tx2"/>
                </a:solidFill>
              </a:rPr>
              <a:t>THE DAYS OF THE WEEK</a:t>
            </a:r>
            <a:r>
              <a:rPr lang="es-CL" dirty="0"/>
              <a:t>. </a:t>
            </a:r>
            <a:endParaRPr lang="es-ES" dirty="0"/>
          </a:p>
        </p:txBody>
      </p:sp>
      <p:pic>
        <p:nvPicPr>
          <p:cNvPr id="9" name="Imagen 8" descr="MinihogarKids: LOS DÍAS DE LA SEMANA EN INGLÉS/ESPAÑOL Y SU PRONUNCIACIÓN. FICHA PARA NIÑAS.">
            <a:extLst>
              <a:ext uri="{FF2B5EF4-FFF2-40B4-BE49-F238E27FC236}">
                <a16:creationId xmlns:a16="http://schemas.microsoft.com/office/drawing/2014/main" id="{F805A2F7-4087-4005-93D0-DCB04BB6CF1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089" y="3656189"/>
            <a:ext cx="2133600" cy="266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 descr="Los días de la semana :: English Kids">
            <a:extLst>
              <a:ext uri="{FF2B5EF4-FFF2-40B4-BE49-F238E27FC236}">
                <a16:creationId xmlns:a16="http://schemas.microsoft.com/office/drawing/2014/main" id="{A4EE1A22-E75A-4CE3-94B3-02F7DF1D6AF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845" y="3656189"/>
            <a:ext cx="2550406" cy="24779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9011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FBFAD714-9790-4A98-91D9-B48B957D6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228618"/>
          </a:xfrm>
        </p:spPr>
        <p:txBody>
          <a:bodyPr/>
          <a:lstStyle/>
          <a:p>
            <a:r>
              <a:rPr lang="es-CL" dirty="0"/>
              <a:t>                 </a:t>
            </a:r>
            <a:endParaRPr lang="es-ES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DCBE37-5562-4C07-812D-4E1B535E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0728076" y="2146853"/>
            <a:ext cx="22081876" cy="6256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                                                              </a:t>
            </a:r>
          </a:p>
          <a:p>
            <a:pPr marL="0" indent="0">
              <a:buNone/>
            </a:pPr>
            <a:r>
              <a:rPr lang="es-CL" dirty="0"/>
              <a:t>                                                                                                              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		</a:t>
            </a:r>
            <a:endParaRPr lang="es-ES" sz="40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3710738-047F-4FFA-B822-C7B9DD2005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760" y="913737"/>
            <a:ext cx="3693744" cy="1725291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6A86CF2-6875-4BA7-BCC8-C792238CC0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5231" y="1008987"/>
            <a:ext cx="3529801" cy="163004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0098BF3-40EE-4E8E-BE40-3868AAA65A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6430" y="3485667"/>
            <a:ext cx="3721712" cy="1656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032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2B7A7E-EF2C-48ED-A028-434B392F9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55223"/>
          </a:xfrm>
        </p:spPr>
        <p:txBody>
          <a:bodyPr>
            <a:normAutofit/>
          </a:bodyPr>
          <a:lstStyle/>
          <a:p>
            <a:r>
              <a:rPr lang="es-CL" sz="4000" dirty="0">
                <a:solidFill>
                  <a:schemeClr val="accent5">
                    <a:lumMod val="75000"/>
                  </a:schemeClr>
                </a:solidFill>
              </a:rPr>
              <a:t>                     </a:t>
            </a:r>
            <a:endParaRPr lang="es-ES" sz="5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3FFEF273-1035-42F3-B83C-96A11160C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199"/>
            <a:ext cx="10515600" cy="35552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sz="5700" dirty="0"/>
              <a:t> </a:t>
            </a: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                                                                                      </a:t>
            </a:r>
          </a:p>
          <a:p>
            <a:pPr marL="0" indent="0">
              <a:buNone/>
            </a:pPr>
            <a:r>
              <a:rPr lang="es-CL" dirty="0"/>
              <a:t>					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 </a:t>
            </a:r>
            <a:endParaRPr lang="es-ES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150B8B1-69E0-4C46-9867-F3406AB2CC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329" y="354189"/>
            <a:ext cx="2962275" cy="135255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86AA2A5E-C996-46CB-ACD7-7F80122787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8661" y="630099"/>
            <a:ext cx="2933700" cy="130492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C18F012-BED1-4512-8365-AED3CDBF00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5062" y="2557875"/>
            <a:ext cx="2809875" cy="1371600"/>
          </a:xfrm>
          <a:prstGeom prst="rect">
            <a:avLst/>
          </a:prstGeom>
        </p:spPr>
      </p:pic>
      <p:pic>
        <p:nvPicPr>
          <p:cNvPr id="8" name="Picture 4" descr="▷ Gifs Animados de Besos - Gifs Animados">
            <a:extLst>
              <a:ext uri="{FF2B5EF4-FFF2-40B4-BE49-F238E27FC236}">
                <a16:creationId xmlns:a16="http://schemas.microsoft.com/office/drawing/2014/main" id="{5BCD4717-9482-4697-965E-0B909ACCE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605" y="4287659"/>
            <a:ext cx="1939396" cy="2181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006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26713B69-1714-4CBE-9911-5248EF0EB2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8093" y="313118"/>
            <a:ext cx="2981325" cy="140017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5B4DB92-0350-4F70-AA5E-D1EC8E476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174" y="313118"/>
            <a:ext cx="8385804" cy="1696304"/>
          </a:xfrm>
        </p:spPr>
        <p:txBody>
          <a:bodyPr>
            <a:normAutofit fontScale="90000"/>
          </a:bodyPr>
          <a:lstStyle/>
          <a:p>
            <a:br>
              <a:rPr lang="es-CL" sz="2400" dirty="0"/>
            </a:br>
            <a:br>
              <a:rPr lang="es-ES" sz="2400" dirty="0"/>
            </a:br>
            <a:br>
              <a:rPr lang="es-ES" sz="2400" dirty="0"/>
            </a:br>
            <a:br>
              <a:rPr lang="es-ES" sz="2400" dirty="0"/>
            </a:br>
            <a:br>
              <a:rPr lang="es-ES" sz="2400" dirty="0"/>
            </a:br>
            <a:br>
              <a:rPr lang="es-ES" sz="2400" dirty="0"/>
            </a:br>
            <a:br>
              <a:rPr lang="es-ES" sz="2400" dirty="0"/>
            </a:br>
            <a:r>
              <a:rPr lang="es-ES" sz="2400" dirty="0">
                <a:hlinkClick r:id="rId3"/>
              </a:rPr>
              <a:t>https://www.youtube.com/watch?v=mXMofxtDPUQ</a:t>
            </a:r>
            <a:endParaRPr lang="es-ES" sz="2400" dirty="0"/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3A1DD261-D3DD-49CE-8A40-ECD33BC64E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524916" y="4442656"/>
            <a:ext cx="8010525" cy="1227667"/>
          </a:xfrm>
          <a:prstGeom prst="rect">
            <a:avLst/>
          </a:prstGeom>
        </p:spPr>
      </p:pic>
      <p:pic>
        <p:nvPicPr>
          <p:cNvPr id="2052" name="Picture 4" descr="Más (con imágenes) | Imágenes de emojis, Emoticonos, Emojis para ...">
            <a:extLst>
              <a:ext uri="{FF2B5EF4-FFF2-40B4-BE49-F238E27FC236}">
                <a16:creationId xmlns:a16="http://schemas.microsoft.com/office/drawing/2014/main" id="{EBC49EB5-46F7-4E22-B943-6A0607BF9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7580" y="2415344"/>
            <a:ext cx="1960388" cy="1648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7278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180</TotalTime>
  <Words>47</Words>
  <Application>Microsoft Office PowerPoint</Application>
  <PresentationFormat>Panorámica</PresentationFormat>
  <Paragraphs>16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Faceta</vt:lpstr>
      <vt:lpstr>WHAT DAY IS TODAY?  THE DAYS OF THE WEEK. </vt:lpstr>
      <vt:lpstr>                 </vt:lpstr>
      <vt:lpstr>                     </vt:lpstr>
      <vt:lpstr>       https://www.youtube.com/watch?v=mXMofxtDPUQ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What´s  this?</dc:title>
  <dc:creator>maria soledad benavente massoc</dc:creator>
  <cp:lastModifiedBy>maria soledad benavente massoc</cp:lastModifiedBy>
  <cp:revision>19</cp:revision>
  <dcterms:created xsi:type="dcterms:W3CDTF">2020-04-28T23:06:17Z</dcterms:created>
  <dcterms:modified xsi:type="dcterms:W3CDTF">2020-05-19T20:08:44Z</dcterms:modified>
</cp:coreProperties>
</file>