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5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3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5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39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0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0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58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7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7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4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0w2RegGf9w" TargetMode="External"/><Relationship Id="rId2" Type="http://schemas.openxmlformats.org/officeDocument/2006/relationships/hyperlink" Target="https://www.youtube.com/watch?v=_z-1fTlSDF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kkzF9z4-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BLFMXU8F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          </a:t>
            </a:r>
            <a:endParaRPr lang="es-ES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037EE7-160E-4D7E-BC77-131E5F4930CC}"/>
              </a:ext>
            </a:extLst>
          </p:cNvPr>
          <p:cNvSpPr/>
          <p:nvPr/>
        </p:nvSpPr>
        <p:spPr>
          <a:xfrm>
            <a:off x="3467107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7C56CD-7DB7-43ED-B1E5-757EFC8A73A4}"/>
              </a:ext>
            </a:extLst>
          </p:cNvPr>
          <p:cNvSpPr/>
          <p:nvPr/>
        </p:nvSpPr>
        <p:spPr>
          <a:xfrm>
            <a:off x="3357974" y="3244334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177EF9-80DB-4D86-A2E8-392286EA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2" y="293511"/>
            <a:ext cx="9321409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95C4C9-86D1-4F34-B7F6-EE21A0E1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3" y="3638550"/>
            <a:ext cx="4724400" cy="32194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BAD031-703B-4D8E-B036-B2BBB0F9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94" y="257175"/>
            <a:ext cx="2247900" cy="3171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579E34-72C6-4B49-ABF6-3A272E0A5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1" y="686505"/>
            <a:ext cx="1752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BFDCDE-0ED5-45B0-BF30-27FC6AC8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9" y="3429000"/>
            <a:ext cx="4295599" cy="28924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107096-4E58-4BAF-8F9B-64AEF6E1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59" y="-121885"/>
            <a:ext cx="5021369" cy="35508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2FA751-9008-49E6-83AE-048FECC08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26" y="3429000"/>
            <a:ext cx="3971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98BBBF-8FF2-419E-A3B5-19A845B0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68" y="3429000"/>
            <a:ext cx="4327843" cy="29915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8DEFD4-49E3-404E-96FF-066804CB5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3" y="180622"/>
            <a:ext cx="4133494" cy="29915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FB8687-F463-44CB-8E6A-2EB7BF8C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202" y="1374422"/>
            <a:ext cx="2247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6A20C9-6EFE-411A-8E4E-4C41BAAE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94" y="3631780"/>
            <a:ext cx="4170892" cy="2819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DBE2E1-F0B4-42EC-A363-DD5DCD73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21" y="0"/>
            <a:ext cx="4858638" cy="36317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458864-E92D-42AF-892C-1DC02A357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832" y="1099772"/>
            <a:ext cx="3151531" cy="44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FC8AFF-12F0-43DC-82AC-EEE2BC45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89" y="873330"/>
            <a:ext cx="7405511" cy="4470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F005A55-ED9E-4FF7-8298-C1F91C028104}"/>
              </a:ext>
            </a:extLst>
          </p:cNvPr>
          <p:cNvSpPr/>
          <p:nvPr/>
        </p:nvSpPr>
        <p:spPr>
          <a:xfrm>
            <a:off x="3442260" y="3244334"/>
            <a:ext cx="540686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https://www.youtube.com/watch?v=TBLFMXU8FLI</a:t>
            </a:r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r>
              <a:rPr lang="es-ES" dirty="0">
                <a:hlinkClick r:id="rId3"/>
              </a:rPr>
              <a:t>https://www.youtube.com/watch?v=_BkkzF9z4-g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5379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37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45</cp:revision>
  <dcterms:created xsi:type="dcterms:W3CDTF">2020-04-28T21:48:02Z</dcterms:created>
  <dcterms:modified xsi:type="dcterms:W3CDTF">2020-09-02T02:32:28Z</dcterms:modified>
</cp:coreProperties>
</file>