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fBsIA5Lr0U" TargetMode="External"/><Relationship Id="rId4" Type="http://schemas.openxmlformats.org/officeDocument/2006/relationships/hyperlink" Target="https://www.youtube.com/watch?v=Hhj0LQ_8lo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       </a:t>
            </a:r>
            <a:br>
              <a:rPr lang="es-CL" sz="6600" b="1" dirty="0"/>
            </a:br>
            <a:r>
              <a:rPr lang="es-CL" sz="6600" b="1" dirty="0"/>
              <a:t>           MY HOUSE</a:t>
            </a:r>
            <a:endParaRPr lang="es-ES" sz="66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299CB10-47B6-4A2F-B0ED-51FD71807A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22132" y="5441950"/>
            <a:ext cx="6993467" cy="64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4800" dirty="0">
                <a:solidFill>
                  <a:srgbClr val="FF0000"/>
                </a:solidFill>
              </a:rPr>
              <a:t>     ROOMS</a:t>
            </a:r>
            <a:endParaRPr lang="es-ES" sz="4800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BA8473-A1C1-4F1B-8263-590FAE48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2" y="1681162"/>
            <a:ext cx="2381250" cy="1905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35677E-ACCD-4D5A-B3F9-68FA483C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14" y="1096962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FA8C72-3AA9-494B-BD31-9A472AAFF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5683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4BF790-F38E-4CA6-920F-F2B97C8D3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8" y="936977"/>
            <a:ext cx="5294489" cy="49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dirty="0"/>
              <a:t>                             </a:t>
            </a:r>
            <a:endParaRPr lang="es-ES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46EC00-3D75-44B5-A5EA-1965F20A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89" y="211314"/>
            <a:ext cx="3009900" cy="3409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23B99B-FFC7-4A5C-B2BB-75497A7A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627" y="211314"/>
            <a:ext cx="2857500" cy="34575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3CFD03-B06F-4596-AA35-6E32A314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608" y="3429000"/>
            <a:ext cx="29337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0DC464-DFA5-464B-8819-34A3D0B3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21" y="595312"/>
            <a:ext cx="3171825" cy="36861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86A496-21F0-4555-BC47-AAB123C2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795731"/>
            <a:ext cx="4032955" cy="3093246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5A8920F-BC3F-4D8D-AD9C-6FEA4EB155B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4515646"/>
            <a:ext cx="8596313" cy="1140087"/>
          </a:xfrm>
        </p:spPr>
        <p:txBody>
          <a:bodyPr/>
          <a:lstStyle/>
          <a:p>
            <a:r>
              <a:rPr lang="es-ES" dirty="0">
                <a:hlinkClick r:id="rId4"/>
              </a:rPr>
              <a:t>https://www.youtube.com/watch?v=Hhj0LQ_8loI</a:t>
            </a:r>
            <a:endParaRPr lang="es-ES" dirty="0"/>
          </a:p>
          <a:p>
            <a:r>
              <a:rPr lang="es-ES" dirty="0">
                <a:hlinkClick r:id="rId5"/>
              </a:rPr>
              <a:t>https://www.youtube.com/watch?v=nfBsIA5Lr0U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74057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443</TotalTime>
  <Words>49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                                            MY HOUSE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41</cp:revision>
  <dcterms:created xsi:type="dcterms:W3CDTF">2020-04-28T21:48:02Z</dcterms:created>
  <dcterms:modified xsi:type="dcterms:W3CDTF">2020-07-21T02:56:15Z</dcterms:modified>
</cp:coreProperties>
</file>