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14/06/2020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9741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14/06/2020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2839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14/06/2020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98642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14/06/2020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13929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14/06/2020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714474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14/06/2020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84023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14/06/2020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26431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14/06/2020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8230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14/06/2020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6469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14/06/2020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4911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14/06/2020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7149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14/06/2020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3195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14/06/2020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5514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14/06/2020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5345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14/06/2020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3633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14/06/2020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299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D402A-7FA6-4FF7-BBC3-36330F742497}" type="datetimeFigureOut">
              <a:rPr lang="es-ES" smtClean="0"/>
              <a:t>14/06/2020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7938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2tlzbZACMk" TargetMode="External"/><Relationship Id="rId2" Type="http://schemas.openxmlformats.org/officeDocument/2006/relationships/hyperlink" Target="https://www.youtube.com/watch?v=3SjyEPhc-Tk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hyperlink" Target="https://www.youtube.com/watch?v=QkHQ0CYwjaI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:a16="http://schemas.microsoft.com/office/drawing/2014/main" id="{79617CA1-BC52-42D2-B409-61E7AEF10CB5}"/>
              </a:ext>
            </a:extLst>
          </p:cNvPr>
          <p:cNvSpPr/>
          <p:nvPr/>
        </p:nvSpPr>
        <p:spPr>
          <a:xfrm>
            <a:off x="7092524" y="5520266"/>
            <a:ext cx="14365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ES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162D8B5E-2A57-4CB7-BCF9-44CCDF86D1F4}"/>
              </a:ext>
            </a:extLst>
          </p:cNvPr>
          <p:cNvSpPr/>
          <p:nvPr/>
        </p:nvSpPr>
        <p:spPr>
          <a:xfrm>
            <a:off x="3705858" y="3244334"/>
            <a:ext cx="1930337" cy="3416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ES" dirty="0">
              <a:hlinkClick r:id="rId2"/>
            </a:endParaRPr>
          </a:p>
          <a:p>
            <a:endParaRPr lang="es-ES" dirty="0">
              <a:hlinkClick r:id="rId2"/>
            </a:endParaRPr>
          </a:p>
          <a:p>
            <a:endParaRPr lang="es-ES" dirty="0">
              <a:hlinkClick r:id="rId2"/>
            </a:endParaRPr>
          </a:p>
          <a:p>
            <a:endParaRPr lang="es-ES" dirty="0">
              <a:hlinkClick r:id="rId2"/>
            </a:endParaRPr>
          </a:p>
          <a:p>
            <a:endParaRPr lang="es-ES" dirty="0">
              <a:hlinkClick r:id="rId2"/>
            </a:endParaRPr>
          </a:p>
          <a:p>
            <a:endParaRPr lang="es-ES" dirty="0">
              <a:hlinkClick r:id="rId2"/>
            </a:endParaRPr>
          </a:p>
          <a:p>
            <a:endParaRPr lang="es-ES" dirty="0">
              <a:hlinkClick r:id="rId2"/>
            </a:endParaRPr>
          </a:p>
          <a:p>
            <a:endParaRPr lang="es-ES" dirty="0">
              <a:hlinkClick r:id="rId2"/>
            </a:endParaRPr>
          </a:p>
          <a:p>
            <a:endParaRPr lang="es-ES" dirty="0">
              <a:hlinkClick r:id="rId2"/>
            </a:endParaRPr>
          </a:p>
          <a:p>
            <a:endParaRPr lang="es-ES" dirty="0">
              <a:hlinkClick r:id="rId3"/>
            </a:endParaRPr>
          </a:p>
          <a:p>
            <a:endParaRPr lang="es-ES" dirty="0">
              <a:hlinkClick r:id="rId3"/>
            </a:endParaRPr>
          </a:p>
          <a:p>
            <a:r>
              <a:rPr lang="es-ES" dirty="0"/>
              <a:t>                                 </a:t>
            </a:r>
          </a:p>
        </p:txBody>
      </p:sp>
      <p:pic>
        <p:nvPicPr>
          <p:cNvPr id="14" name="Marcador de contenido 13">
            <a:extLst>
              <a:ext uri="{FF2B5EF4-FFF2-40B4-BE49-F238E27FC236}">
                <a16:creationId xmlns:a16="http://schemas.microsoft.com/office/drawing/2014/main" id="{91F634D5-77A6-4DE4-95F8-333CBF933E11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4"/>
          <a:stretch>
            <a:fillRect/>
          </a:stretch>
        </p:blipFill>
        <p:spPr>
          <a:xfrm>
            <a:off x="0" y="1581150"/>
            <a:ext cx="4086225" cy="3505200"/>
          </a:xfrm>
          <a:prstGeom prst="rect">
            <a:avLst/>
          </a:prstGeom>
        </p:spPr>
      </p:pic>
      <p:sp>
        <p:nvSpPr>
          <p:cNvPr id="5" name="Título 4">
            <a:extLst>
              <a:ext uri="{FF2B5EF4-FFF2-40B4-BE49-F238E27FC236}">
                <a16:creationId xmlns:a16="http://schemas.microsoft.com/office/drawing/2014/main" id="{4507EB65-DC15-4EB4-AF8C-32371A72E5A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96875"/>
            <a:ext cx="10515600" cy="1184275"/>
          </a:xfrm>
        </p:spPr>
        <p:txBody>
          <a:bodyPr>
            <a:normAutofit/>
          </a:bodyPr>
          <a:lstStyle/>
          <a:p>
            <a:r>
              <a:rPr lang="es-CL" sz="6600" b="1" dirty="0"/>
              <a:t>              MY BODY</a:t>
            </a:r>
            <a:endParaRPr lang="es-ES" sz="6600" b="1" dirty="0"/>
          </a:p>
        </p:txBody>
      </p:sp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3299CB10-47B6-4A2F-B0ED-51FD71807A2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0" y="5441950"/>
            <a:ext cx="10515600" cy="647700"/>
          </a:xfrm>
        </p:spPr>
        <p:txBody>
          <a:bodyPr/>
          <a:lstStyle/>
          <a:p>
            <a:r>
              <a:rPr lang="es-ES" dirty="0">
                <a:hlinkClick r:id="rId5"/>
              </a:rPr>
              <a:t>https://www.youtube.com/watch?v=QkHQ0CYwjaI</a:t>
            </a:r>
            <a:endParaRPr lang="es-ES" dirty="0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50BD508C-FAEA-40BF-9CC5-A6BDCB6EC2F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21238" y="1834186"/>
            <a:ext cx="4086224" cy="2854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595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Poster para niños y niñas con las partes del cuerpo en inglés ...">
            <a:extLst>
              <a:ext uri="{FF2B5EF4-FFF2-40B4-BE49-F238E27FC236}">
                <a16:creationId xmlns:a16="http://schemas.microsoft.com/office/drawing/2014/main" id="{EE48523B-9D92-4D57-A020-650811CC94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78" y="428624"/>
            <a:ext cx="11130844" cy="627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553954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228</TotalTime>
  <Words>17</Words>
  <Application>Microsoft Office PowerPoint</Application>
  <PresentationFormat>Panorámica</PresentationFormat>
  <Paragraphs>24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Faceta</vt:lpstr>
      <vt:lpstr>              MY BODY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NUMBERS</dc:title>
  <dc:creator>maria soledad benavente massoc</dc:creator>
  <cp:lastModifiedBy>maria soledad benavente massoc</cp:lastModifiedBy>
  <cp:revision>28</cp:revision>
  <dcterms:created xsi:type="dcterms:W3CDTF">2020-04-28T21:48:02Z</dcterms:created>
  <dcterms:modified xsi:type="dcterms:W3CDTF">2020-06-15T01:57:00Z</dcterms:modified>
</cp:coreProperties>
</file>