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2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F3D4A-FE8E-48DB-9B7A-49AF0C5D7B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02FED9-9E0A-4C51-B819-F523365DF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EC9658-EB6F-467B-AFCF-5BD995D4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1E8EEF-5AFD-486C-841D-D3EC5A09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25E2B6-A8E8-4235-899C-7E42766B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98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17913-3BA8-434A-8E2C-CD26BE05C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E4B0C5-F51A-489D-BF25-477C63C21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83F266-1934-4A7C-A24A-215F0BB9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287CAE-5846-4554-BCB6-BC0BFC2F7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0CD47-F2B4-4F91-BE0A-6B93A90BE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64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D76EE6-7214-4626-BD9B-2978076A5D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102FC7-410F-4162-86B2-D990C3FFE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4BDECB-638E-49DB-A035-B20BBF9DC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118026-1AF1-4DDE-9880-18DA3F2ED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678B48-7C0D-4AC9-AF98-1946EE2A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122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22937-9EFC-49EC-BC86-3B0677FB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43E172-DE7E-486D-B8AF-84E1E0D06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B93298-9DBE-43DD-8F8B-8F8FD9A67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49CE5B-12CB-41B1-957A-83D43FF92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73C515-56A2-447A-931C-CDB416AC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28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350819-95FB-4059-BB0B-8230E600D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4A633E-6A59-4A37-A8E3-6E4ECA1A9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1452BD-83DF-457F-BFBE-0BDD7CE18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419E13-EB81-4D4C-B4FD-61798FCB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32CEA7-5A07-4516-85AC-824260950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00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CA38C-C968-4BFC-8B98-707A2C42B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C58AF-DD7C-401B-A486-B2405F696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46E98F-DB80-4877-B745-074DB47F1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D2E06B-4430-4671-9089-5AC9EDD9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8A1429-7CE4-4341-B03F-9CD9F2571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61A41D-FCC6-4B86-8A64-9CAA94DD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78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B9757-F4AD-48A1-A149-B15B2536E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C5F66B-DDD2-4A1A-89AF-167C68BA8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1175FF-C1CE-41BE-849F-4A4E85932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C2FC4C-9D54-4461-A10C-98E4A0D646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2974F5-E9E5-4FAC-B269-32F163C15A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7654580-6BFA-403E-95B9-91B0E7EAD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1BF5527-C827-4A56-BA89-7CA68D66C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A39684-C2C5-4C79-BAFF-46665943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438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F46BB-0A38-490A-8DA3-19183AE24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7DB53B-0A06-4F3A-B950-58FB8E131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E666F8-15AA-4EB9-A07B-F88A3E530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A181E3-FC54-4E8E-B2F2-A4A5E1B26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36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CD40B9-7479-402F-8A8F-90295D6F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CCC4E1B-2820-473E-8ABF-C9FC3D36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655897-777D-485A-A76D-2FCE42C2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913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AE0B7-38EA-43E3-AD51-01A79F8F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802187-DA4E-4C61-8BB0-0CC1CE95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C5F277-27FB-4CBC-8E50-A984FCD3B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0241DD-47BA-40B8-90C4-B7376FA0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FCE3E9-46D0-41A8-80A6-2EB05F1A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3A5C3F-BFA0-4827-8794-AA9286EE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65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3D76E-466E-4509-8DC9-51375F88F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A29CF-0D23-4E4E-88D2-F543DA4AB8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915FBE-6538-43F3-86D2-070893BB8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32712E-636B-49FE-8EDD-73F873ED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9EA6D8-C7A9-438B-A23B-019B403AF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98ADCA-6A4B-47B0-9BC5-78CE981C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52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94D57A-0EC7-4997-B9F1-41ADA3DA7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09470E-7C80-42B4-B8EB-6F0F77529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D7B56E-CD7D-4098-BB69-C843B3647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D402A-7FA6-4FF7-BBC3-36330F742497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1FB26B-957B-4B22-910D-E2469604B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448157-0D4E-4C9A-84FC-52964A42E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0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ho0jqU6L88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E8F19675-2495-4707-A974-D671C512CF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BIG</a:t>
            </a:r>
            <a:br>
              <a:rPr lang="es-CL" dirty="0"/>
            </a:br>
            <a:br>
              <a:rPr lang="es-CL" dirty="0"/>
            </a:br>
            <a:r>
              <a:rPr lang="es-CL" dirty="0"/>
              <a:t>SMALL</a:t>
            </a:r>
            <a:endParaRPr lang="es-ES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D0CF6DE4-959C-4821-BE11-EB40530CB9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>
                <a:solidFill>
                  <a:srgbClr val="FF0000"/>
                </a:solidFill>
              </a:rPr>
              <a:t>VAMOS A DIFERENCIAR EL TAMAÑO DE LAS COSAS.</a:t>
            </a:r>
          </a:p>
          <a:p>
            <a:r>
              <a:rPr lang="es-CL" dirty="0">
                <a:solidFill>
                  <a:srgbClr val="FF0000"/>
                </a:solidFill>
              </a:rPr>
              <a:t>Ingresa a este link con la ayuda de tus padres para cantar una canción con las palabras big y small</a:t>
            </a:r>
          </a:p>
          <a:p>
            <a:r>
              <a:rPr lang="es-ES" dirty="0">
                <a:hlinkClick r:id="rId2"/>
              </a:rPr>
              <a:t>https://www.youtube.com/watch?v=ho0jqU6L88U</a:t>
            </a: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24567D5-5B5E-430F-A65E-DB47130DA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5321" y="685786"/>
            <a:ext cx="3429000" cy="2369127"/>
          </a:xfrm>
          <a:prstGeom prst="rect">
            <a:avLst/>
          </a:prstGeom>
        </p:spPr>
      </p:pic>
      <p:pic>
        <p:nvPicPr>
          <p:cNvPr id="1030" name="Picture 6" descr="Entrenamiento Y Tutoría Símbolo De Educación Representado Por Un ...">
            <a:extLst>
              <a:ext uri="{FF2B5EF4-FFF2-40B4-BE49-F238E27FC236}">
                <a16:creationId xmlns:a16="http://schemas.microsoft.com/office/drawing/2014/main" id="{3C94328B-EE73-430E-A3CF-520DB492C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640" y="491560"/>
            <a:ext cx="1500630" cy="2563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59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Large Elephant Royalty Free Cliparts, Vectors, And Stock ...">
            <a:extLst>
              <a:ext uri="{FF2B5EF4-FFF2-40B4-BE49-F238E27FC236}">
                <a16:creationId xmlns:a16="http://schemas.microsoft.com/office/drawing/2014/main" id="{9EBE8BE6-974D-4059-B5ED-8AFCA1ECF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1" y="204711"/>
            <a:ext cx="6242755" cy="459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ítulo 4">
            <a:extLst>
              <a:ext uri="{FF2B5EF4-FFF2-40B4-BE49-F238E27FC236}">
                <a16:creationId xmlns:a16="http://schemas.microsoft.com/office/drawing/2014/main" id="{940BE85E-7CB6-4200-A112-5A5B9323002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357688"/>
            <a:ext cx="9144000" cy="177482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CL" sz="9600" dirty="0"/>
              <a:t>               </a:t>
            </a:r>
          </a:p>
          <a:p>
            <a:pPr marL="0" indent="0">
              <a:buNone/>
            </a:pPr>
            <a:r>
              <a:rPr lang="es-CL" sz="9600" dirty="0"/>
              <a:t>                            </a:t>
            </a:r>
            <a:r>
              <a:rPr lang="es-CL" sz="13700" dirty="0">
                <a:latin typeface="Antique Olive Compact" panose="020B0904030504030204" pitchFamily="34" charset="0"/>
              </a:rPr>
              <a:t>BIG </a:t>
            </a:r>
            <a:endParaRPr lang="es-ES" sz="13700" dirty="0">
              <a:latin typeface="Antique Olive Compact" panose="020B090403050403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83CA5C1-1DD6-4312-8266-FC81F6ED1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3501" y="1443037"/>
            <a:ext cx="5015884" cy="421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39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Ilustración de Pequeño Mouse Vector Ilustraciones De Lujo Ratón ...">
            <a:extLst>
              <a:ext uri="{FF2B5EF4-FFF2-40B4-BE49-F238E27FC236}">
                <a16:creationId xmlns:a16="http://schemas.microsoft.com/office/drawing/2014/main" id="{DB40AAB3-9391-4FD4-845D-9A6108BFB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564" y="1683686"/>
            <a:ext cx="1922377" cy="192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113 mejores imágenes de abejas | Abejas, Dibujo de abeja, Dibujos">
            <a:extLst>
              <a:ext uri="{FF2B5EF4-FFF2-40B4-BE49-F238E27FC236}">
                <a16:creationId xmlns:a16="http://schemas.microsoft.com/office/drawing/2014/main" id="{A3A82BB6-2EA5-4CB6-8532-3628A7121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000" y="50175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91242A6B-79F4-44BD-BAEF-9CD122CEFE4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479925"/>
            <a:ext cx="9144000" cy="1538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9600" dirty="0">
                <a:latin typeface="Antique Olive Compact" panose="020B0904030504030204" pitchFamily="34" charset="0"/>
              </a:rPr>
              <a:t>			 SMALL</a:t>
            </a:r>
            <a:endParaRPr lang="es-ES" sz="9600" dirty="0">
              <a:latin typeface="Antique Olive Compact" panose="020B0904030504030204" pitchFamily="34" charset="0"/>
            </a:endParaRPr>
          </a:p>
        </p:txBody>
      </p:sp>
      <p:pic>
        <p:nvPicPr>
          <p:cNvPr id="3084" name="Picture 12" descr="Hormiga Hoja Imágenes Y Fotos - 123RF">
            <a:extLst>
              <a:ext uri="{FF2B5EF4-FFF2-40B4-BE49-F238E27FC236}">
                <a16:creationId xmlns:a16="http://schemas.microsoft.com/office/drawing/2014/main" id="{F9D0D423-E718-45E3-9947-D0C14351B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669" y="239713"/>
            <a:ext cx="3399837" cy="339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96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4ACE42F0-92A0-451F-A439-257D5FE82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687" y="3815188"/>
            <a:ext cx="4648200" cy="2809875"/>
          </a:xfrm>
          <a:prstGeom prst="rect">
            <a:avLst/>
          </a:prstGeom>
        </p:spPr>
      </p:pic>
      <p:pic>
        <p:nvPicPr>
          <p:cNvPr id="4098" name="Picture 2" descr="Small To Large Vectores, Ilustraciones Y Gráficos - 123RF">
            <a:extLst>
              <a:ext uri="{FF2B5EF4-FFF2-40B4-BE49-F238E27FC236}">
                <a16:creationId xmlns:a16="http://schemas.microsoft.com/office/drawing/2014/main" id="{287209D4-CE55-4480-9EF3-8DD788636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804438"/>
            <a:ext cx="285750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egreso a la escuela libros una ilustración de elementos escolares ...">
            <a:extLst>
              <a:ext uri="{FF2B5EF4-FFF2-40B4-BE49-F238E27FC236}">
                <a16:creationId xmlns:a16="http://schemas.microsoft.com/office/drawing/2014/main" id="{F6645085-A2CB-4459-8323-A29685FEB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1" y="656741"/>
            <a:ext cx="3219450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5950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54</Words>
  <Application>Microsoft Office PowerPoint</Application>
  <PresentationFormat>Panorámica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Antique Olive Compact</vt:lpstr>
      <vt:lpstr>Arial</vt:lpstr>
      <vt:lpstr>Calibri</vt:lpstr>
      <vt:lpstr>Calibri Light</vt:lpstr>
      <vt:lpstr>Tema de Office</vt:lpstr>
      <vt:lpstr>BIG  SMALL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maria soledad benavente massoc</dc:creator>
  <cp:lastModifiedBy>maria soledad benavente massoc</cp:lastModifiedBy>
  <cp:revision>20</cp:revision>
  <dcterms:created xsi:type="dcterms:W3CDTF">2020-04-28T21:48:02Z</dcterms:created>
  <dcterms:modified xsi:type="dcterms:W3CDTF">2020-05-26T17:37:41Z</dcterms:modified>
</cp:coreProperties>
</file>