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3D4A-FE8E-48DB-9B7A-49AF0C5D7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02FED9-9E0A-4C51-B819-F523365D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C9658-EB6F-467B-AFCF-5BD995D4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E8EEF-5AFD-486C-841D-D3EC5A09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25E2B6-A8E8-4235-899C-7E42766B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98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17913-3BA8-434A-8E2C-CD26BE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E4B0C5-F51A-489D-BF25-477C63C21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3F266-1934-4A7C-A24A-215F0BB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87CAE-5846-4554-BCB6-BC0BFC2F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0CD47-F2B4-4F91-BE0A-6B93A90B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6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76EE6-7214-4626-BD9B-2978076A5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102FC7-410F-4162-86B2-D990C3FFE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4BDECB-638E-49DB-A035-B20BBF9D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18026-1AF1-4DDE-9880-18DA3F2E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78B48-7C0D-4AC9-AF98-1946EE2A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22937-9EFC-49EC-BC86-3B0677FB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3E172-DE7E-486D-B8AF-84E1E0D06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93298-9DBE-43DD-8F8B-8F8FD9A6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49CE5B-12CB-41B1-957A-83D43FF9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3C515-56A2-447A-931C-CDB416AC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28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50819-95FB-4059-BB0B-8230E600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4A633E-6A59-4A37-A8E3-6E4ECA1A9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452BD-83DF-457F-BFBE-0BDD7CE1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19E13-EB81-4D4C-B4FD-61798FCB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2CEA7-5A07-4516-85AC-82426095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00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CA38C-C968-4BFC-8B98-707A2C42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C58AF-DD7C-401B-A486-B2405F696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46E98F-DB80-4877-B745-074DB47F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D2E06B-4430-4671-9089-5AC9EDD9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8A1429-7CE4-4341-B03F-9CD9F257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61A41D-FCC6-4B86-8A64-9CAA94DD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B9757-F4AD-48A1-A149-B15B2536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5F66B-DDD2-4A1A-89AF-167C68B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175FF-C1CE-41BE-849F-4A4E8593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C2FC4C-9D54-4461-A10C-98E4A0D64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2974F5-E9E5-4FAC-B269-32F163C15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654580-6BFA-403E-95B9-91B0E7EA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BF5527-C827-4A56-BA89-7CA68D66C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A39684-C2C5-4C79-BAFF-46665943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38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46BB-0A38-490A-8DA3-19183AE2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7DB53B-0A06-4F3A-B950-58FB8E131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666F8-15AA-4EB9-A07B-F88A3E53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A181E3-FC54-4E8E-B2F2-A4A5E1B2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36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CD40B9-7479-402F-8A8F-90295D6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CC4E1B-2820-473E-8ABF-C9FC3D36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655897-777D-485A-A76D-2FCE42C2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13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AE0B7-38EA-43E3-AD51-01A79F8F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02187-DA4E-4C61-8BB0-0CC1CE95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C5F277-27FB-4CBC-8E50-A984FCD3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241DD-47BA-40B8-90C4-B7376FA0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CE3E9-46D0-41A8-80A6-2EB05F1A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3A5C3F-BFA0-4827-8794-AA9286EE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6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3D76E-466E-4509-8DC9-51375F88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A29CF-0D23-4E4E-88D2-F543DA4AB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915FBE-6538-43F3-86D2-070893BB8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32712E-636B-49FE-8EDD-73F873E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9EA6D8-C7A9-438B-A23B-019B403A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8ADCA-6A4B-47B0-9BC5-78CE981C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2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94D57A-0EC7-4997-B9F1-41ADA3DA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9470E-7C80-42B4-B8EB-6F0F77529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7B56E-CD7D-4098-BB69-C843B3647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402A-7FA6-4FF7-BBC3-36330F742497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FB26B-957B-4B22-910D-E2469604B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448157-0D4E-4C9A-84FC-52964A42E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0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I83nbwruQS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D0CF6DE4-959C-4821-BE11-EB40530CB99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11200" y="3767306"/>
            <a:ext cx="10577690" cy="2551299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VAMOS A CONOCER COMO SE DICEN  LOS UTILES ESCOLARES EN  INGLES.</a:t>
            </a:r>
          </a:p>
          <a:p>
            <a:r>
              <a:rPr lang="es-CL" dirty="0">
                <a:solidFill>
                  <a:srgbClr val="FF0000"/>
                </a:solidFill>
              </a:rPr>
              <a:t>Ingresa a este link con la ayuda de tus padres para cantar una canción con los  útiles escolares en ingles</a:t>
            </a:r>
          </a:p>
          <a:p>
            <a:r>
              <a:rPr lang="es-ES" dirty="0">
                <a:hlinkClick r:id="rId2"/>
              </a:rPr>
              <a:t>https://www.youtube.com/watch?v=I83nbwruQS8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4987C3-1B94-4EA6-9EDB-5537BE071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183" y="539395"/>
            <a:ext cx="3463978" cy="2150421"/>
          </a:xfrm>
          <a:prstGeom prst="rect">
            <a:avLst/>
          </a:prstGeom>
        </p:spPr>
      </p:pic>
      <p:pic>
        <p:nvPicPr>
          <p:cNvPr id="1026" name="Picture 2" descr=" ">
            <a:extLst>
              <a:ext uri="{FF2B5EF4-FFF2-40B4-BE49-F238E27FC236}">
                <a16:creationId xmlns:a16="http://schemas.microsoft.com/office/drawing/2014/main" id="{14E18171-CE12-4108-9879-893A9271E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711" y="358069"/>
            <a:ext cx="2920461" cy="317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59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4FA91FE-AFFB-4BE0-9682-E06C66318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684" y="404283"/>
            <a:ext cx="6910337" cy="264089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16CD8CA-C6C3-4ECD-AFDE-E343A0F58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636" y="3812823"/>
            <a:ext cx="6917201" cy="251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9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51BE19F-E21D-4441-BC4E-40FD551A7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7" y="835378"/>
            <a:ext cx="5960181" cy="246097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C64D984-F0C3-4C8F-8095-5158B46EF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844" y="3810855"/>
            <a:ext cx="6821162" cy="255607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CA6E89E-2923-4164-AE4B-4EB91002B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2804" y="1024467"/>
            <a:ext cx="1457325" cy="18288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13A0CDB-840F-498C-82CC-E77226C33D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5423" y="3810855"/>
            <a:ext cx="2009599" cy="262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37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maria soledad benavente massoc</dc:creator>
  <cp:lastModifiedBy>maria soledad benavente massoc</cp:lastModifiedBy>
  <cp:revision>16</cp:revision>
  <dcterms:created xsi:type="dcterms:W3CDTF">2020-04-28T21:48:02Z</dcterms:created>
  <dcterms:modified xsi:type="dcterms:W3CDTF">2020-05-20T03:03:10Z</dcterms:modified>
</cp:coreProperties>
</file>