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3D4A-FE8E-48DB-9B7A-49AF0C5D7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02FED9-9E0A-4C51-B819-F523365D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C9658-EB6F-467B-AFCF-5BD995D4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E8EEF-5AFD-486C-841D-D3EC5A09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25E2B6-A8E8-4235-899C-7E42766B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98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17913-3BA8-434A-8E2C-CD26BE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E4B0C5-F51A-489D-BF25-477C63C21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3F266-1934-4A7C-A24A-215F0BB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87CAE-5846-4554-BCB6-BC0BFC2F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0CD47-F2B4-4F91-BE0A-6B93A90B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6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76EE6-7214-4626-BD9B-2978076A5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102FC7-410F-4162-86B2-D990C3FFE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4BDECB-638E-49DB-A035-B20BBF9D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18026-1AF1-4DDE-9880-18DA3F2E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78B48-7C0D-4AC9-AF98-1946EE2A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22937-9EFC-49EC-BC86-3B0677FB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3E172-DE7E-486D-B8AF-84E1E0D06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93298-9DBE-43DD-8F8B-8F8FD9A6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49CE5B-12CB-41B1-957A-83D43FF9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3C515-56A2-447A-931C-CDB416AC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28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50819-95FB-4059-BB0B-8230E600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4A633E-6A59-4A37-A8E3-6E4ECA1A9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452BD-83DF-457F-BFBE-0BDD7CE1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19E13-EB81-4D4C-B4FD-61798FCB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2CEA7-5A07-4516-85AC-82426095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00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CA38C-C968-4BFC-8B98-707A2C42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C58AF-DD7C-401B-A486-B2405F696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46E98F-DB80-4877-B745-074DB47F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D2E06B-4430-4671-9089-5AC9EDD9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8A1429-7CE4-4341-B03F-9CD9F257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61A41D-FCC6-4B86-8A64-9CAA94DD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B9757-F4AD-48A1-A149-B15B2536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5F66B-DDD2-4A1A-89AF-167C68B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175FF-C1CE-41BE-849F-4A4E8593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C2FC4C-9D54-4461-A10C-98E4A0D64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2974F5-E9E5-4FAC-B269-32F163C15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654580-6BFA-403E-95B9-91B0E7EA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BF5527-C827-4A56-BA89-7CA68D66C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A39684-C2C5-4C79-BAFF-46665943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38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46BB-0A38-490A-8DA3-19183AE2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7DB53B-0A06-4F3A-B950-58FB8E131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666F8-15AA-4EB9-A07B-F88A3E53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A181E3-FC54-4E8E-B2F2-A4A5E1B2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36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CD40B9-7479-402F-8A8F-90295D6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CC4E1B-2820-473E-8ABF-C9FC3D36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655897-777D-485A-A76D-2FCE42C2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13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AE0B7-38EA-43E3-AD51-01A79F8F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02187-DA4E-4C61-8BB0-0CC1CE95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C5F277-27FB-4CBC-8E50-A984FCD3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241DD-47BA-40B8-90C4-B7376FA0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CE3E9-46D0-41A8-80A6-2EB05F1A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3A5C3F-BFA0-4827-8794-AA9286EE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6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3D76E-466E-4509-8DC9-51375F88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A29CF-0D23-4E4E-88D2-F543DA4AB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915FBE-6538-43F3-86D2-070893BB8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32712E-636B-49FE-8EDD-73F873E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9EA6D8-C7A9-438B-A23B-019B403A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8ADCA-6A4B-47B0-9BC5-78CE981C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2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94D57A-0EC7-4997-B9F1-41ADA3DA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9470E-7C80-42B4-B8EB-6F0F77529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7B56E-CD7D-4098-BB69-C843B3647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402A-7FA6-4FF7-BBC3-36330F742497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FB26B-957B-4B22-910D-E2469604B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448157-0D4E-4C9A-84FC-52964A42E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0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DR-cfDsHCG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D0CF6DE4-959C-4821-BE11-EB40530CB99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11200" y="4368800"/>
            <a:ext cx="10577690" cy="1949805"/>
          </a:xfrm>
        </p:spPr>
        <p:txBody>
          <a:bodyPr>
            <a:normAutofit fontScale="92500" lnSpcReduction="10000"/>
          </a:bodyPr>
          <a:lstStyle/>
          <a:p>
            <a:r>
              <a:rPr lang="es-CL" dirty="0">
                <a:solidFill>
                  <a:srgbClr val="FF0000"/>
                </a:solidFill>
              </a:rPr>
              <a:t>VAMOS A CONOCER COMO SE DICEN  LOS NUMEROS DEL 1 AL 10 EN  INGLES.</a:t>
            </a:r>
          </a:p>
          <a:p>
            <a:r>
              <a:rPr lang="es-CL" dirty="0">
                <a:solidFill>
                  <a:srgbClr val="FF0000"/>
                </a:solidFill>
              </a:rPr>
              <a:t>Ingresa a este link con la ayuda de tus padres para cantar una canción con los  números en ingles</a:t>
            </a:r>
          </a:p>
          <a:p>
            <a:r>
              <a:rPr lang="es-ES" dirty="0">
                <a:hlinkClick r:id="rId2"/>
              </a:rPr>
              <a:t>https://www.youtube.com/watch?v=DR-cfDsHCGA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078" name="Picture 6" descr="Los números en inglés parte 1 flashcards on Tinycards">
            <a:extLst>
              <a:ext uri="{FF2B5EF4-FFF2-40B4-BE49-F238E27FC236}">
                <a16:creationId xmlns:a16="http://schemas.microsoft.com/office/drawing/2014/main" id="{0B9123F3-1F4D-40F0-AAD0-1A6A2B6AB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156" y="539395"/>
            <a:ext cx="4876800" cy="3452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59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S NÚMEROS EN INGLES DEL 1 AL 10 | Conjunto de Fichas">
            <a:extLst>
              <a:ext uri="{FF2B5EF4-FFF2-40B4-BE49-F238E27FC236}">
                <a16:creationId xmlns:a16="http://schemas.microsoft.com/office/drawing/2014/main" id="{F0EBBFE4-B83D-4EDA-A31A-D59D8400A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789" y="4312357"/>
            <a:ext cx="3376694" cy="24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OS NÚMEROS EN INGLES DEL 1 AL 10 | Conjunto de Fichas">
            <a:extLst>
              <a:ext uri="{FF2B5EF4-FFF2-40B4-BE49-F238E27FC236}">
                <a16:creationId xmlns:a16="http://schemas.microsoft.com/office/drawing/2014/main" id="{0684DC88-701C-429F-B570-7E6EC59FE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789" y="986013"/>
            <a:ext cx="3376694" cy="24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lustrado De Tarjetas Flash Que Muestra El Número 2 Ilustraciones ...">
            <a:extLst>
              <a:ext uri="{FF2B5EF4-FFF2-40B4-BE49-F238E27FC236}">
                <a16:creationId xmlns:a16="http://schemas.microsoft.com/office/drawing/2014/main" id="{DE422B12-F8F8-4A80-9B22-4E5A66E12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474" y="1072445"/>
            <a:ext cx="3376694" cy="24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ector Niño De Dibujos Animados Tarjeta De Juego De Aprendizaje ...">
            <a:extLst>
              <a:ext uri="{FF2B5EF4-FFF2-40B4-BE49-F238E27FC236}">
                <a16:creationId xmlns:a16="http://schemas.microsoft.com/office/drawing/2014/main" id="{A9B2C0BB-A464-44C9-B2B4-2B71418A9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474" y="4312357"/>
            <a:ext cx="3376694" cy="24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39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142F18D-72CC-4944-B06C-8EAD4ACDA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758" y="3588533"/>
            <a:ext cx="5079593" cy="3297828"/>
          </a:xfrm>
          <a:prstGeom prst="rect">
            <a:avLst/>
          </a:prstGeom>
        </p:spPr>
      </p:pic>
      <p:pic>
        <p:nvPicPr>
          <p:cNvPr id="4" name="Picture 4" descr="Ilustrado De Tarjetas Flash Que Muestra El Número 6 Ilustraciones ...">
            <a:extLst>
              <a:ext uri="{FF2B5EF4-FFF2-40B4-BE49-F238E27FC236}">
                <a16:creationId xmlns:a16="http://schemas.microsoft.com/office/drawing/2014/main" id="{19E5A1E8-5699-4217-A345-B6FA46151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49" y="3634425"/>
            <a:ext cx="4721414" cy="329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glés para niños de 2-5 años | Course">
            <a:extLst>
              <a:ext uri="{FF2B5EF4-FFF2-40B4-BE49-F238E27FC236}">
                <a16:creationId xmlns:a16="http://schemas.microsoft.com/office/drawing/2014/main" id="{A34736DF-CF84-435A-9E7A-4E0EA9238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356" y="244121"/>
            <a:ext cx="4865511" cy="297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83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lustrado De Tarjetas Flash Que Muestra El Número 10 Ilustraciones ...">
            <a:extLst>
              <a:ext uri="{FF2B5EF4-FFF2-40B4-BE49-F238E27FC236}">
                <a16:creationId xmlns:a16="http://schemas.microsoft.com/office/drawing/2014/main" id="{77D43C63-2323-4B41-B89B-3121C3D30A5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843" y="3623733"/>
            <a:ext cx="4459113" cy="2980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 descr="C:\Users\Marisol Benavente M\AppData\Local\Microsoft\Windows\INetCache\Content.MSO\A832D546.tmp">
            <a:extLst>
              <a:ext uri="{FF2B5EF4-FFF2-40B4-BE49-F238E27FC236}">
                <a16:creationId xmlns:a16="http://schemas.microsoft.com/office/drawing/2014/main" id="{72B568FD-F5B5-4E95-85EF-F26C0C001A2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3" y="3643366"/>
            <a:ext cx="4515555" cy="2960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Ilustrado De Tarjetas Flash Que Muestra El Número 8 Ilustraciones ...">
            <a:extLst>
              <a:ext uri="{FF2B5EF4-FFF2-40B4-BE49-F238E27FC236}">
                <a16:creationId xmlns:a16="http://schemas.microsoft.com/office/drawing/2014/main" id="{C348CFB7-D62A-47BB-ADB2-2A07BCCCEE8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980" y="93010"/>
            <a:ext cx="5328356" cy="31216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8113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47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maria soledad benavente massoc</dc:creator>
  <cp:lastModifiedBy>maria soledad benavente massoc</cp:lastModifiedBy>
  <cp:revision>12</cp:revision>
  <dcterms:created xsi:type="dcterms:W3CDTF">2020-04-28T21:48:02Z</dcterms:created>
  <dcterms:modified xsi:type="dcterms:W3CDTF">2020-05-15T05:27:49Z</dcterms:modified>
</cp:coreProperties>
</file>