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FF3D4A-FE8E-48DB-9B7A-49AF0C5D7B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202FED9-9E0A-4C51-B819-F523365DF9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EC9658-EB6F-467B-AFCF-5BD995D44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28/04/2020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1E8EEF-5AFD-486C-841D-D3EC5A095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25E2B6-A8E8-4235-899C-7E42766B6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8985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F17913-3BA8-434A-8E2C-CD26BE05C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AE4B0C5-F51A-489D-BF25-477C63C214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83F266-1934-4A7C-A24A-215F0BB93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28/04/2020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1287CAE-5846-4554-BCB6-BC0BFC2F7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40CD47-F2B4-4F91-BE0A-6B93A90BE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6649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3D76EE6-7214-4626-BD9B-2978076A5D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E102FC7-410F-4162-86B2-D990C3FFEA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4BDECB-638E-49DB-A035-B20BBF9DC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28/04/2020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118026-1AF1-4DDE-9880-18DA3F2ED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678B48-7C0D-4AC9-AF98-1946EE2AE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1221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922937-9EFC-49EC-BC86-3B0677FBE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943E172-DE7E-486D-B8AF-84E1E0D069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B93298-9DBE-43DD-8F8B-8F8FD9A67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28/04/2020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49CE5B-12CB-41B1-957A-83D43FF92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773C515-56A2-447A-931C-CDB416ACA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1289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350819-95FB-4059-BB0B-8230E600D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14A633E-6A59-4A37-A8E3-6E4ECA1A99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1452BD-83DF-457F-BFBE-0BDD7CE18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28/04/2020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D419E13-EB81-4D4C-B4FD-61798FCBA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32CEA7-5A07-4516-85AC-824260950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4008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BCA38C-C968-4BFC-8B98-707A2C42B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2C58AF-DD7C-401B-A486-B2405F6960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846E98F-DB80-4877-B745-074DB47F10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8D2E06B-4430-4671-9089-5AC9EDD98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28/04/2020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F8A1429-7CE4-4341-B03F-9CD9F2571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D61A41D-FCC6-4B86-8A64-9CAA94DD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9785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8B9757-F4AD-48A1-A149-B15B2536E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0C5F66B-DDD2-4A1A-89AF-167C68BA84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81175FF-C1CE-41BE-849F-4A4E859326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8C2FC4C-9D54-4461-A10C-98E4A0D646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52974F5-E9E5-4FAC-B269-32F163C15A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7654580-6BFA-403E-95B9-91B0E7EAD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28/04/2020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1BF5527-C827-4A56-BA89-7CA68D66C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0A39684-C2C5-4C79-BAFF-46665943E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4389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6F46BB-0A38-490A-8DA3-19183AE24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07DB53B-0A06-4F3A-B950-58FB8E131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28/04/2020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FE666F8-15AA-4EB9-A07B-F88A3E530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3A181E3-FC54-4E8E-B2F2-A4A5E1B26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0364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BCD40B9-7479-402F-8A8F-90295D6FF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28/04/2020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CCC4E1B-2820-473E-8ABF-C9FC3D369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8655897-777D-485A-A76D-2FCE42C26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9139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4AE0B7-38EA-43E3-AD51-01A79F8FC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802187-DA4E-4C61-8BB0-0CC1CE955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3C5F277-27FB-4CBC-8E50-A984FCD3BA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0241DD-47BA-40B8-90C4-B7376FA03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28/04/2020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7FCE3E9-46D0-41A8-80A6-2EB05F1AA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E3A5C3F-BFA0-4827-8794-AA9286EE2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3658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23D76E-466E-4509-8DC9-51375F88F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C4A29CF-0D23-4E4E-88D2-F543DA4AB8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A915FBE-6538-43F3-86D2-070893BB8A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32712E-636B-49FE-8EDD-73F873ED0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402A-7FA6-4FF7-BBC3-36330F742497}" type="datetimeFigureOut">
              <a:rPr lang="es-ES" smtClean="0"/>
              <a:t>28/04/2020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A9EA6D8-C7A9-438B-A23B-019B403AF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D98ADCA-6A4B-47B0-9BC5-78CE981C4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9524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D94D57A-0EC7-4997-B9F1-41ADA3DA7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909470E-7C80-42B4-B8EB-6F0F77529E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8D7B56E-CD7D-4098-BB69-C843B36476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D402A-7FA6-4FF7-BBC3-36330F742497}" type="datetimeFigureOut">
              <a:rPr lang="es-ES" smtClean="0"/>
              <a:t>28/04/2020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1FB26B-957B-4B22-910D-E2469604B4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448157-0D4E-4C9A-84FC-52964A42EE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3DC3F-5695-448E-B69E-FA3A5D9124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9007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F6TP8-nErY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C70FD6-9980-46C1-8882-575C8CDF7B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CL" sz="8000" dirty="0">
                <a:solidFill>
                  <a:schemeClr val="accent5">
                    <a:lumMod val="75000"/>
                  </a:schemeClr>
                </a:solidFill>
              </a:rPr>
              <a:t>NUMBERS</a:t>
            </a:r>
            <a:endParaRPr lang="es-ES" sz="8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D0CF6DE4-959C-4821-BE11-EB40530CB9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CL" dirty="0"/>
              <a:t>VAMOS A CONOCER COMO SE DICEN  LOS NUMEROS DEL 1 AL 5 EN  INGLES.</a:t>
            </a:r>
          </a:p>
          <a:p>
            <a:endParaRPr lang="es-CL" dirty="0"/>
          </a:p>
          <a:p>
            <a:r>
              <a:rPr lang="es-CL" dirty="0"/>
              <a:t>Ingresa a este link con la ayuda de tus padres para escuchar como se dicen los  números en ingles</a:t>
            </a:r>
          </a:p>
          <a:p>
            <a:r>
              <a:rPr lang="es-CL" dirty="0"/>
              <a:t>. </a:t>
            </a:r>
            <a:r>
              <a:rPr lang="es-ES" dirty="0">
                <a:hlinkClick r:id="rId2"/>
              </a:rPr>
              <a:t>https://www.youtube.com/watch?v=RF6TP8-nErY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99595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09EE2C9C-EF7D-4938-8230-391C34D952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3374" y="1852612"/>
            <a:ext cx="5506994" cy="4190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147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10E3C91F-B198-48B6-98AD-D67E3F6568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3043" y="1187738"/>
            <a:ext cx="5671931" cy="4567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912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0B9F36DC-532E-40D7-88F5-5EDBC7FE0D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0522" y="1175489"/>
            <a:ext cx="5474369" cy="4231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396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0C43FBBF-6E05-4511-A652-E8AF11BEBE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7271" y="1188974"/>
            <a:ext cx="5618684" cy="4297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837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4CE0A4CD-010A-4FC0-AB9E-B3FC9BE1DD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9704" y="833846"/>
            <a:ext cx="5759507" cy="4493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1134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49</Words>
  <Application>Microsoft Office PowerPoint</Application>
  <PresentationFormat>Panorámica</PresentationFormat>
  <Paragraphs>5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NUMBERS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NUMBERS</dc:title>
  <dc:creator>maria soledad benavente massoc</dc:creator>
  <cp:lastModifiedBy>maria soledad benavente massoc</cp:lastModifiedBy>
  <cp:revision>3</cp:revision>
  <dcterms:created xsi:type="dcterms:W3CDTF">2020-04-28T21:48:02Z</dcterms:created>
  <dcterms:modified xsi:type="dcterms:W3CDTF">2020-04-28T22:05:24Z</dcterms:modified>
</cp:coreProperties>
</file>