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4" r:id="rId4"/>
    <p:sldId id="258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85314C-41C9-4FF8-B197-7247F81A55E3}" type="datetimeFigureOut">
              <a:rPr lang="es-CL" smtClean="0"/>
              <a:t>23-03-2020</a:t>
            </a:fld>
            <a:endParaRPr lang="es-CL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55F70AF-ACD4-4B94-B36B-358783E31052}" type="slidenum">
              <a:rPr lang="es-CL" smtClean="0"/>
              <a:t>‹Nº›</a:t>
            </a:fld>
            <a:endParaRPr lang="es-C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314C-41C9-4FF8-B197-7247F81A55E3}" type="datetimeFigureOut">
              <a:rPr lang="es-CL" smtClean="0"/>
              <a:t>23-03-2020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70AF-ACD4-4B94-B36B-358783E31052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314C-41C9-4FF8-B197-7247F81A55E3}" type="datetimeFigureOut">
              <a:rPr lang="es-CL" smtClean="0"/>
              <a:t>23-03-2020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70AF-ACD4-4B94-B36B-358783E31052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85314C-41C9-4FF8-B197-7247F81A55E3}" type="datetimeFigureOut">
              <a:rPr lang="es-CL" smtClean="0"/>
              <a:t>23-03-2020</a:t>
            </a:fld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5F70AF-ACD4-4B94-B36B-358783E31052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85314C-41C9-4FF8-B197-7247F81A55E3}" type="datetimeFigureOut">
              <a:rPr lang="es-CL" smtClean="0"/>
              <a:t>23-03-2020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55F70AF-ACD4-4B94-B36B-358783E31052}" type="slidenum">
              <a:rPr lang="es-CL" smtClean="0"/>
              <a:t>‹Nº›</a:t>
            </a:fld>
            <a:endParaRPr lang="es-C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314C-41C9-4FF8-B197-7247F81A55E3}" type="datetimeFigureOut">
              <a:rPr lang="es-CL" smtClean="0"/>
              <a:t>23-03-2020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70AF-ACD4-4B94-B36B-358783E31052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314C-41C9-4FF8-B197-7247F81A55E3}" type="datetimeFigureOut">
              <a:rPr lang="es-CL" smtClean="0"/>
              <a:t>23-03-2020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70AF-ACD4-4B94-B36B-358783E31052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85314C-41C9-4FF8-B197-7247F81A55E3}" type="datetimeFigureOut">
              <a:rPr lang="es-CL" smtClean="0"/>
              <a:t>23-03-2020</a:t>
            </a:fld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5F70AF-ACD4-4B94-B36B-358783E31052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314C-41C9-4FF8-B197-7247F81A55E3}" type="datetimeFigureOut">
              <a:rPr lang="es-CL" smtClean="0"/>
              <a:t>23-03-2020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70AF-ACD4-4B94-B36B-358783E31052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85314C-41C9-4FF8-B197-7247F81A55E3}" type="datetimeFigureOut">
              <a:rPr lang="es-CL" smtClean="0"/>
              <a:t>23-03-2020</a:t>
            </a:fld>
            <a:endParaRPr lang="es-CL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5F70AF-ACD4-4B94-B36B-358783E31052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85314C-41C9-4FF8-B197-7247F81A55E3}" type="datetimeFigureOut">
              <a:rPr lang="es-CL" smtClean="0"/>
              <a:t>23-03-2020</a:t>
            </a:fld>
            <a:endParaRPr lang="es-CL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5F70AF-ACD4-4B94-B36B-358783E31052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85314C-41C9-4FF8-B197-7247F81A55E3}" type="datetimeFigureOut">
              <a:rPr lang="es-CL" smtClean="0"/>
              <a:t>23-03-2020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55F70AF-ACD4-4B94-B36B-358783E31052}" type="slidenum">
              <a:rPr lang="es-CL" smtClean="0"/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X9fF_-UFT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K0WED8_c6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CqTXFbnG0a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Material de apoyo Kínder</a:t>
            </a:r>
            <a:endParaRPr lang="es-CL" dirty="0"/>
          </a:p>
        </p:txBody>
      </p:sp>
      <p:pic>
        <p:nvPicPr>
          <p:cNvPr id="4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1152128" cy="15213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6" name="Picture 2" descr="Resultado de imagen de ki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5087888" cy="343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 smtClean="0"/>
              <a:t>Los números </a:t>
            </a:r>
            <a:endParaRPr lang="es-CL" sz="4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40625"/>
            <a:ext cx="7920880" cy="314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79712" y="60808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 smtClean="0">
                <a:hlinkClick r:id="rId3"/>
              </a:rPr>
              <a:t>https://www.youtube.com/watch?v=PX9fF_-UFTk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323528" y="1124744"/>
            <a:ext cx="8532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0" i="0" dirty="0" smtClean="0">
                <a:solidFill>
                  <a:srgbClr val="222222"/>
                </a:solidFill>
                <a:effectLst/>
                <a:latin typeface="Baskerville"/>
              </a:rPr>
              <a:t>Los números se utilizan para dos cosas muy distintas:</a:t>
            </a:r>
          </a:p>
          <a:p>
            <a:pPr>
              <a:buFont typeface="Arial"/>
              <a:buChar char="•"/>
            </a:pPr>
            <a:r>
              <a:rPr lang="es-CL" sz="1400" b="0" i="0" dirty="0" smtClean="0">
                <a:solidFill>
                  <a:srgbClr val="222222"/>
                </a:solidFill>
                <a:effectLst/>
                <a:latin typeface="Baskerville"/>
              </a:rPr>
              <a:t>Designar un </a:t>
            </a:r>
            <a:r>
              <a:rPr lang="es-CL" sz="1400" b="1" i="0" dirty="0" smtClean="0">
                <a:solidFill>
                  <a:srgbClr val="222222"/>
                </a:solidFill>
                <a:effectLst/>
                <a:latin typeface="Baskerville"/>
              </a:rPr>
              <a:t>orden: </a:t>
            </a:r>
            <a:r>
              <a:rPr lang="es-CL" sz="1400" b="0" i="0" dirty="0" smtClean="0">
                <a:solidFill>
                  <a:srgbClr val="222222"/>
                </a:solidFill>
                <a:effectLst/>
                <a:latin typeface="Baskerville"/>
              </a:rPr>
              <a:t>Los números nos permiten comunicar si un elemento va antes o después que otro. Es decir, cual es el primero, el segundo, el tercero… Esta habilidad es la que utilizamos al contar objetos.</a:t>
            </a:r>
          </a:p>
          <a:p>
            <a:pPr>
              <a:buFont typeface="Arial"/>
              <a:buChar char="•"/>
            </a:pPr>
            <a:r>
              <a:rPr lang="es-CL" sz="1400" b="0" i="0" dirty="0" smtClean="0">
                <a:solidFill>
                  <a:srgbClr val="222222"/>
                </a:solidFill>
                <a:effectLst/>
                <a:latin typeface="Baskerville"/>
              </a:rPr>
              <a:t>Expresar una </a:t>
            </a:r>
            <a:r>
              <a:rPr lang="es-CL" sz="1400" b="1" i="0" dirty="0" smtClean="0">
                <a:solidFill>
                  <a:srgbClr val="222222"/>
                </a:solidFill>
                <a:effectLst/>
                <a:latin typeface="Baskerville"/>
              </a:rPr>
              <a:t>cantidad</a:t>
            </a:r>
            <a:r>
              <a:rPr lang="es-CL" sz="1400" dirty="0" smtClean="0">
                <a:solidFill>
                  <a:srgbClr val="222222"/>
                </a:solidFill>
                <a:latin typeface="Baskerville"/>
              </a:rPr>
              <a:t>: </a:t>
            </a:r>
            <a:r>
              <a:rPr lang="es-CL" sz="1400" b="0" i="0" dirty="0" smtClean="0">
                <a:solidFill>
                  <a:srgbClr val="222222"/>
                </a:solidFill>
                <a:effectLst/>
                <a:latin typeface="Baskerville"/>
              </a:rPr>
              <a:t>Gracias a esto podemos comparar conjuntos y operar con ellos.</a:t>
            </a:r>
            <a:br>
              <a:rPr lang="es-CL" sz="1400" b="0" i="0" dirty="0" smtClean="0">
                <a:solidFill>
                  <a:srgbClr val="222222"/>
                </a:solidFill>
                <a:effectLst/>
                <a:latin typeface="Baskerville"/>
              </a:rPr>
            </a:br>
            <a:r>
              <a:rPr lang="es-CL" sz="1400" b="0" i="0" dirty="0" smtClean="0">
                <a:solidFill>
                  <a:srgbClr val="222222"/>
                </a:solidFill>
                <a:effectLst/>
                <a:latin typeface="Baskerville"/>
              </a:rPr>
              <a:t>Sabiendo qué número de objetos hay en dos conjuntos, podemos decir donde hay más, calcular cuantos objetos tendremos si unimos los dos grupos…</a:t>
            </a:r>
            <a:endParaRPr lang="es-CL" sz="1400" b="0" i="0" dirty="0">
              <a:solidFill>
                <a:srgbClr val="222222"/>
              </a:solidFill>
              <a:effectLst/>
              <a:latin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9639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ASOCIAR NÚMEROS A UNA </a:t>
            </a:r>
            <a:r>
              <a:rPr lang="es-CL" dirty="0" smtClean="0"/>
              <a:t>CANTIDAD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Para relacionar números y cantidades podemos hacer muchas actividades  divertidas, que a los niños le ayudaran afianzar el concepto de  cantidad y familiarizarse con los números.</a:t>
            </a:r>
            <a:endParaRPr lang="es-CL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4694237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71192"/>
            <a:ext cx="236537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1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pPr marL="0" lvl="0" indent="0">
              <a:buNone/>
            </a:pPr>
            <a:r>
              <a:rPr lang="es-CL" sz="2700" dirty="0">
                <a:solidFill>
                  <a:prstClr val="black"/>
                </a:solidFill>
                <a:hlinkClick r:id="rId2"/>
              </a:rPr>
              <a:t>https://www.youtube.com/watch?v=K0WED8_c6SE</a:t>
            </a:r>
            <a:endParaRPr lang="es-CL" sz="27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946582" cy="263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6016" y="317064"/>
            <a:ext cx="3048000" cy="2286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465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Las vocales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Con estas actividades vamos a ayudar a nuestros alumnos  a reconocer, trazar y discriminar vocales, algo vital para aprender a leer y escribir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755576" y="530120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s-CL" sz="2400" dirty="0">
                <a:solidFill>
                  <a:prstClr val="black"/>
                </a:solidFill>
                <a:hlinkClick r:id="rId2"/>
              </a:rPr>
              <a:t>https://www.youtube.com/watch?v=CqTXFbnG0ag</a:t>
            </a:r>
            <a:endParaRPr lang="es-CL" sz="24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475252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1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685638" cy="31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65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4" y="3438347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1600" b="1" dirty="0" smtClean="0">
                <a:latin typeface="Assistant"/>
              </a:rPr>
              <a:t>Memorice de vocales:</a:t>
            </a:r>
            <a:r>
              <a:rPr lang="es-CL" sz="1600" b="1" i="0" dirty="0" smtClean="0">
                <a:effectLst/>
                <a:latin typeface="Assistant"/>
              </a:rPr>
              <a:t> </a:t>
            </a:r>
          </a:p>
          <a:p>
            <a:endParaRPr lang="es-CL" sz="1600" b="1" i="0" dirty="0" smtClean="0">
              <a:effectLst/>
              <a:latin typeface="Assistant"/>
            </a:endParaRPr>
          </a:p>
          <a:p>
            <a:r>
              <a:rPr lang="es-CL" sz="1600" b="1" i="0" dirty="0" smtClean="0">
                <a:effectLst/>
                <a:latin typeface="Assistant"/>
              </a:rPr>
              <a:t>Debemos cortar 10 cuadrados del mismo tamaño. Tomar 5 cuadrados y escribirle a cada uno una vocal, de manera que en cada cuadrado se escriba una vocal. Si tenemos la habilidad de dibujar, nosotros podemos hacer los dibujos relacionados con las vocales y que los niños los pinten, así ellos nos ayudarán, o podemos encontrar muchos dibujos en internet, que podemos imprimir.</a:t>
            </a:r>
            <a:endParaRPr lang="es-CL" sz="1600" b="1" i="0" dirty="0">
              <a:effectLst/>
              <a:latin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1077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000" dirty="0"/>
              <a:t> escribir el trazo de la vocal grande en el suelo. En ese momento lo que el niño o la niña debe hacer es caminar o conducir un coche de juguete y seguir el camino correcto de la letra</a:t>
            </a:r>
            <a:r>
              <a:rPr lang="es-CL" sz="2000" dirty="0" smtClean="0"/>
              <a:t>.</a:t>
            </a:r>
            <a:endParaRPr lang="es-CL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461389" cy="29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240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3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5256583" cy="621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880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</TotalTime>
  <Words>134</Words>
  <Application>Microsoft Office PowerPoint</Application>
  <PresentationFormat>Presentación en pantalla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Mirador</vt:lpstr>
      <vt:lpstr>Material de apoyo Kínder</vt:lpstr>
      <vt:lpstr>Los números </vt:lpstr>
      <vt:lpstr>ASOCIAR NÚMEROS A UNA CANTIDAD</vt:lpstr>
      <vt:lpstr>Presentación de PowerPoint</vt:lpstr>
      <vt:lpstr>Las vocales</vt:lpstr>
      <vt:lpstr>Presentación de PowerPoint</vt:lpstr>
      <vt:lpstr> escribir el trazo de la vocal grande en el suelo. En ese momento lo que el niño o la niña debe hacer es caminar o conducir un coche de juguete y seguir el camino correcto de la letra.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de apoyo</dc:title>
  <dc:creator>Carolina</dc:creator>
  <cp:lastModifiedBy>Makarenna Avendaño</cp:lastModifiedBy>
  <cp:revision>8</cp:revision>
  <dcterms:created xsi:type="dcterms:W3CDTF">2020-03-23T01:53:59Z</dcterms:created>
  <dcterms:modified xsi:type="dcterms:W3CDTF">2020-03-23T12:29:25Z</dcterms:modified>
</cp:coreProperties>
</file>