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0" r:id="rId6"/>
    <p:sldId id="261" r:id="rId7"/>
    <p:sldId id="265" r:id="rId8"/>
    <p:sldId id="263" r:id="rId9"/>
    <p:sldId id="264" r:id="rId10"/>
    <p:sldId id="266" r:id="rId11"/>
    <p:sldId id="267" r:id="rId12"/>
  </p:sldIdLst>
  <p:sldSz cx="12190413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8AD1-24DA-40E6-B62F-D7C98675EDC0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19B2-EDDD-4C07-88A4-5FB610D317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0699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8AD1-24DA-40E6-B62F-D7C98675EDC0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19B2-EDDD-4C07-88A4-5FB610D317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1163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8AD1-24DA-40E6-B62F-D7C98675EDC0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19B2-EDDD-4C07-88A4-5FB610D317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627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8AD1-24DA-40E6-B62F-D7C98675EDC0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19B2-EDDD-4C07-88A4-5FB610D317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495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8AD1-24DA-40E6-B62F-D7C98675EDC0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19B2-EDDD-4C07-88A4-5FB610D317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630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8AD1-24DA-40E6-B62F-D7C98675EDC0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19B2-EDDD-4C07-88A4-5FB610D317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00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8AD1-24DA-40E6-B62F-D7C98675EDC0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19B2-EDDD-4C07-88A4-5FB610D317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600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8AD1-24DA-40E6-B62F-D7C98675EDC0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19B2-EDDD-4C07-88A4-5FB610D317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328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8AD1-24DA-40E6-B62F-D7C98675EDC0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19B2-EDDD-4C07-88A4-5FB610D317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267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8AD1-24DA-40E6-B62F-D7C98675EDC0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19B2-EDDD-4C07-88A4-5FB610D317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314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8AD1-24DA-40E6-B62F-D7C98675EDC0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19B2-EDDD-4C07-88A4-5FB610D317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26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E8AD1-24DA-40E6-B62F-D7C98675EDC0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119B2-EDDD-4C07-88A4-5FB610D317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41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89" y="407013"/>
            <a:ext cx="2323069" cy="3092972"/>
          </a:xfrm>
          <a:prstGeom prst="rect">
            <a:avLst/>
          </a:prstGeom>
          <a:noFill/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862294" y="1357533"/>
            <a:ext cx="3683888" cy="249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831270" y="3263558"/>
            <a:ext cx="7227760" cy="3063859"/>
          </a:xfrm>
          <a:prstGeom prst="rect">
            <a:avLst/>
          </a:prstGeom>
          <a:noFill/>
        </p:spPr>
        <p:txBody>
          <a:bodyPr wrap="square" lIns="108850" tIns="54425" rIns="108850" bIns="54425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6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ASIGNATURA</a:t>
            </a:r>
          </a:p>
          <a:p>
            <a:pPr algn="ctr"/>
            <a:r>
              <a:rPr lang="es-ES" sz="6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Ed. tecnológica</a:t>
            </a:r>
          </a:p>
          <a:p>
            <a:pPr algn="ctr"/>
            <a:r>
              <a:rPr lang="es-ES" sz="6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18</a:t>
            </a:r>
          </a:p>
        </p:txBody>
      </p:sp>
      <p:pic>
        <p:nvPicPr>
          <p:cNvPr id="7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8178176" y="1621654"/>
            <a:ext cx="3794371" cy="196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105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i un niño riega las plantas con agua que le&#10;sobró de su baño en regadera esta:&#10;Cuidando el agua&#10;Contaminando el&#10;agua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" y="-34772"/>
            <a:ext cx="12183446" cy="689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216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CV - CIS EXAMEN FINAL CUIDADOS DEL AGUA&#10;LUIS FERNANDO ESPINOZA SÁNCHEZ CUIDADOS DEL AGUA 6&#10;CONSEJOS PARA CUIDAR EL MEDIO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71" t="32000" r="13492" b="31176"/>
          <a:stretch/>
        </p:blipFill>
        <p:spPr bwMode="auto">
          <a:xfrm>
            <a:off x="3241594" y="370715"/>
            <a:ext cx="5085860" cy="5938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927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97191" y="405365"/>
            <a:ext cx="10361851" cy="147002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 fontScale="90000" lnSpcReduction="10000"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5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Material de apoyo </a:t>
            </a:r>
            <a:br>
              <a:rPr kumimoji="0" lang="es-CL" sz="5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CL" sz="5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Guía N° 18 Religión	8° Básico </a:t>
            </a:r>
          </a:p>
        </p:txBody>
      </p:sp>
      <p:sp>
        <p:nvSpPr>
          <p:cNvPr id="5" name="4 Onda"/>
          <p:cNvSpPr/>
          <p:nvPr/>
        </p:nvSpPr>
        <p:spPr>
          <a:xfrm>
            <a:off x="5883145" y="1700808"/>
            <a:ext cx="5375897" cy="1800200"/>
          </a:xfrm>
          <a:prstGeom prst="wav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8850" tIns="54425" rIns="108850" bIns="54425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«Planteamiento</a:t>
            </a:r>
            <a:r>
              <a:rPr kumimoji="0" lang="es-CL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del problema e identificación de necesidades</a:t>
            </a:r>
            <a:r>
              <a:rPr kumimoji="0" lang="es-CL" sz="33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»</a:t>
            </a:r>
            <a:endParaRPr kumimoji="0" lang="es-CL" sz="33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0" y="1700808"/>
            <a:ext cx="4799907" cy="235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5883145" y="4051277"/>
            <a:ext cx="5591151" cy="2150031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buNone/>
            </a:pPr>
            <a:r>
              <a:rPr lang="es-CL" sz="2400" b="1" dirty="0">
                <a:ea typeface="Calibri"/>
                <a:cs typeface="Times New Roman"/>
              </a:rPr>
              <a:t>O.C: Demostrar a través de una presentación la información sobre las consecuencias de la falta de agua, creando conciencia en los estudiantes para lograr el cuidado de la misma.  </a:t>
            </a:r>
            <a:endParaRPr lang="es-CL" sz="1800" dirty="0"/>
          </a:p>
        </p:txBody>
      </p:sp>
      <p:sp>
        <p:nvSpPr>
          <p:cNvPr id="2" name="1 Rectángulo"/>
          <p:cNvSpPr/>
          <p:nvPr/>
        </p:nvSpPr>
        <p:spPr>
          <a:xfrm>
            <a:off x="622599" y="4221088"/>
            <a:ext cx="54555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/>
              <a:t>OA1:</a:t>
            </a:r>
            <a:r>
              <a:rPr lang="es-CL" sz="2000" dirty="0"/>
              <a:t> Identificar oportunidades o necesidades personales, grupales o locales que impliquen la creación de un producto tecnológico, reflexionando acerca de sus posibles aportes.</a:t>
            </a:r>
          </a:p>
        </p:txBody>
      </p:sp>
    </p:spTree>
    <p:extLst>
      <p:ext uri="{BB962C8B-B14F-4D97-AF65-F5344CB8AC3E}">
        <p14:creationId xmlns:p14="http://schemas.microsoft.com/office/powerpoint/2010/main" val="2032583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idado del agua&#10;• El agua es uno de los elementos naturales que&#10;se encuentra en mayor cantidad en el planeta&#10;tierra y 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033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• El 71% de la superficie de la tierra está&#10;cubierta por agua, pero sólo un 2% es agua&#10;potable, por ello es tan important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5" y="-16647"/>
            <a:ext cx="12200127" cy="687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124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• Está claro que los organismos internacionales&#10;pueden tomar medidas y realizar acciones a&#10;nivel global, sin embargo, cad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5" y="0"/>
            <a:ext cx="121765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758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rucos para ahorrar el agua en casa:&#10;• Cerrar la salida del agua mientras te&#10;enjabonas al bañarte.&#10;• Cuando te bañes no t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1" y="0"/>
            <a:ext cx="12202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437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ntaminación del agua&#10;• Si no se cuida agua contaminada provoca&#10;enfermedades muy graves incluso letales en&#10;todo el mundo,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831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nfermedades ocasionadas por agua&#10;contaminada&#10;• La Diarrea es una enfermedad común en todo el&#10;mundo que causa 4% de las m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" y="0"/>
            <a:ext cx="121891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704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¿Cómo puedes cuidar el agua?&#10;Lavándote los dientes&#10;con un vaso&#10;Lavar el carro con&#10;manguera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0808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91</Words>
  <Application>Microsoft Office PowerPoint</Application>
  <PresentationFormat>Personalizado</PresentationFormat>
  <Paragraphs>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 2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Maria Cristina M</cp:lastModifiedBy>
  <cp:revision>7</cp:revision>
  <dcterms:created xsi:type="dcterms:W3CDTF">2020-09-23T01:34:22Z</dcterms:created>
  <dcterms:modified xsi:type="dcterms:W3CDTF">2020-10-19T17:28:23Z</dcterms:modified>
</cp:coreProperties>
</file>