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6F76D4-7B82-451B-A130-0B6BD61CD76E}" type="datetimeFigureOut">
              <a:rPr lang="es-CL" smtClean="0"/>
              <a:pPr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81F565B-F8FB-460D-AD9A-250A223344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528392"/>
          </a:xfrm>
        </p:spPr>
        <p:txBody>
          <a:bodyPr/>
          <a:lstStyle/>
          <a:p>
            <a:r>
              <a:rPr lang="es-CL" dirty="0"/>
              <a:t>Proyecto Tecnológico</a:t>
            </a:r>
            <a:br>
              <a:rPr lang="es-CL" dirty="0"/>
            </a:br>
            <a:endParaRPr lang="es-C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28804"/>
            <a:ext cx="4176464" cy="275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7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Proyecto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Plan o idea que se cumplen ordenadamente para llegar a un objetivo ya establecido.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sz="5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Tecnología</a:t>
            </a:r>
          </a:p>
          <a:p>
            <a:r>
              <a:rPr lang="es-CL" dirty="0">
                <a:solidFill>
                  <a:schemeClr val="tx1"/>
                </a:solidFill>
              </a:rPr>
              <a:t>Conjunto de avances científicos y técnicos puestos al servicio del hombre con el fin de mejorar su calidad de vida.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9516"/>
            <a:ext cx="1224136" cy="34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45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Pasos de un Proyecto Tecnológico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L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CL" sz="3200" dirty="0">
                <a:solidFill>
                  <a:schemeClr val="tx1"/>
                </a:solidFill>
              </a:rPr>
              <a:t>Detectar la oportunidad</a:t>
            </a:r>
            <a:br>
              <a:rPr lang="es-CL" sz="3200" dirty="0">
                <a:solidFill>
                  <a:schemeClr val="tx1"/>
                </a:solidFill>
              </a:rPr>
            </a:br>
            <a:r>
              <a:rPr lang="es-CL" sz="3200" dirty="0">
                <a:solidFill>
                  <a:schemeClr val="tx1"/>
                </a:solidFill>
              </a:rPr>
              <a:t>Diseño</a:t>
            </a:r>
            <a:br>
              <a:rPr lang="es-CL" sz="3200" dirty="0">
                <a:solidFill>
                  <a:schemeClr val="tx1"/>
                </a:solidFill>
              </a:rPr>
            </a:br>
            <a:r>
              <a:rPr lang="es-CL" sz="3200" dirty="0">
                <a:solidFill>
                  <a:schemeClr val="tx1"/>
                </a:solidFill>
              </a:rPr>
              <a:t>Organización y gestión</a:t>
            </a:r>
            <a:br>
              <a:rPr lang="es-CL" sz="3200" dirty="0">
                <a:solidFill>
                  <a:schemeClr val="tx1"/>
                </a:solidFill>
              </a:rPr>
            </a:br>
            <a:r>
              <a:rPr lang="es-CL" sz="3200" dirty="0">
                <a:solidFill>
                  <a:schemeClr val="tx1"/>
                </a:solidFill>
              </a:rPr>
              <a:t>Ejecución</a:t>
            </a:r>
            <a:br>
              <a:rPr lang="es-CL" sz="3200" dirty="0">
                <a:solidFill>
                  <a:schemeClr val="tx1"/>
                </a:solidFill>
              </a:rPr>
            </a:br>
            <a:r>
              <a:rPr lang="es-CL" sz="3200" dirty="0">
                <a:solidFill>
                  <a:schemeClr val="tx1"/>
                </a:solidFill>
              </a:rPr>
              <a:t>Evaluación</a:t>
            </a:r>
          </a:p>
        </p:txBody>
      </p:sp>
    </p:spTree>
    <p:extLst>
      <p:ext uri="{BB962C8B-B14F-4D97-AF65-F5344CB8AC3E}">
        <p14:creationId xmlns:p14="http://schemas.microsoft.com/office/powerpoint/2010/main" val="58267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304256"/>
          </a:xfrm>
        </p:spPr>
        <p:txBody>
          <a:bodyPr/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Proyecto Tecnológico que represente el movimiento del ser humano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621756"/>
            <a:ext cx="61341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71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33490"/>
            <a:ext cx="6912768" cy="469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9516"/>
            <a:ext cx="1224136" cy="34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551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627580" cy="4970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9516"/>
            <a:ext cx="1224136" cy="34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36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511776" cy="491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43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90910"/>
            <a:ext cx="7238198" cy="419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9516"/>
            <a:ext cx="1224136" cy="34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773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64878"/>
            <a:ext cx="6499608" cy="581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454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106</TotalTime>
  <Words>74</Words>
  <Application>Microsoft Office PowerPoint</Application>
  <PresentationFormat>Presentación en pantalla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Palatino Linotype</vt:lpstr>
      <vt:lpstr>Ejecutivo</vt:lpstr>
      <vt:lpstr>Proyecto Tecnológico </vt:lpstr>
      <vt:lpstr>   Proyecto</vt:lpstr>
      <vt:lpstr>Pasos de un Proyecto Tecnológico</vt:lpstr>
      <vt:lpstr>   Proyecto Tecnológico que represente el movimiento del ser humano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Tecnológico</dc:title>
  <dc:creator>Sergio Quiroga Moreno</dc:creator>
  <cp:lastModifiedBy>Sub Direccion</cp:lastModifiedBy>
  <cp:revision>9</cp:revision>
  <dcterms:created xsi:type="dcterms:W3CDTF">2015-10-26T17:29:03Z</dcterms:created>
  <dcterms:modified xsi:type="dcterms:W3CDTF">2020-05-04T12:57:23Z</dcterms:modified>
</cp:coreProperties>
</file>