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5" r:id="rId5"/>
    <p:sldId id="260" r:id="rId6"/>
    <p:sldId id="266" r:id="rId7"/>
    <p:sldId id="263" r:id="rId8"/>
    <p:sldId id="261" r:id="rId9"/>
    <p:sldId id="267" r:id="rId10"/>
    <p:sldId id="262" r:id="rId11"/>
  </p:sldIdLst>
  <p:sldSz cx="12190413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6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116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495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63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600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28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6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14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8AD1-24DA-40E6-B62F-D7C98675EDC0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41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9" y="407013"/>
            <a:ext cx="2323069" cy="3092972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294" y="1357533"/>
            <a:ext cx="3683888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270" y="3263558"/>
            <a:ext cx="7227760" cy="306385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6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</a:t>
            </a:r>
            <a:endParaRPr lang="es-ES" sz="6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8176" y="1621654"/>
            <a:ext cx="3794371" cy="19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CUERDA…&#10;El saber escuchar involucra muchos&#10;aspectos que debemos saber&#10;manejar a fin de optimizar&#10;resultados positivos 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5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7191" y="405365"/>
            <a:ext cx="10361851" cy="14700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18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Religión	8° Básico </a:t>
            </a:r>
            <a:endParaRPr kumimoji="0" lang="es-CL" sz="5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4 Onda"/>
          <p:cNvSpPr/>
          <p:nvPr/>
        </p:nvSpPr>
        <p:spPr>
          <a:xfrm>
            <a:off x="5879183" y="2420886"/>
            <a:ext cx="5375897" cy="1800200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«UN</a:t>
            </a:r>
            <a:r>
              <a:rPr kumimoji="0" lang="es-CL" sz="33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PROYECTO DE VIDA»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145754"/>
            <a:ext cx="4799907" cy="23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811472" y="4496222"/>
            <a:ext cx="8533289" cy="1752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3200" b="1" dirty="0" smtClean="0">
                <a:ea typeface="Calibri"/>
                <a:cs typeface="Times New Roman"/>
              </a:rPr>
              <a:t>O.A: Demostrar </a:t>
            </a:r>
            <a:r>
              <a:rPr lang="es-CL" sz="3200" b="1" dirty="0" smtClean="0">
                <a:ea typeface="Calibri"/>
                <a:cs typeface="Times New Roman"/>
              </a:rPr>
              <a:t>lo que es y la importancia del valor de escuchar para tener una buena comunicación y sana convivencia</a:t>
            </a:r>
            <a:r>
              <a:rPr lang="es-CL" sz="3200" b="1" dirty="0" smtClean="0">
                <a:ea typeface="Calibri"/>
                <a:cs typeface="Times New Roman"/>
              </a:rPr>
              <a:t>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25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VALOR DE LA&#10;ESCUCH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" y="0"/>
            <a:ext cx="12186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3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cuchar&#10;Es la capacidad de captar, atender e interpretar la&#10;totalidad del mensaje del interlocutor a través del&#10;comunic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1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 IMPORTANTE SABER ESCUCHAR&#10;PORQUE…&#10;• Si calla y escucha con atención tenga la certeza que hará el mejor ejercicio de&#10;com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0"/>
          <a:stretch/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9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sejos para poder escuchar&#10; ESCUCHE CON MENTE ABIERTA. Este preparado para escuchar y&#10;establecer una comunicación abi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" y="8400"/>
            <a:ext cx="12189368" cy="68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5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IR ESCUCHAR&#10;Quiere decir que percibimos los&#10;sonidos a través de los oídos, sin&#10;necesariamente estar colocando&#10;atención&#10;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2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NTAJAS DE SABER ESCUCHAR&#10;• La primera ventaja cuando se sabe escuchar es que&#10;eleva la autoestima de la persona que hab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7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neficios de saber escuchar&#10; Establecerá una relación de respeto con la demás personas, cuando&#10;valora lo que otros dic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0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</Words>
  <Application>Microsoft Office PowerPoint</Application>
  <PresentationFormat>Personalizado</PresentationFormat>
  <Paragraphs>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4</cp:revision>
  <dcterms:created xsi:type="dcterms:W3CDTF">2020-09-23T01:34:22Z</dcterms:created>
  <dcterms:modified xsi:type="dcterms:W3CDTF">2020-09-23T03:04:53Z</dcterms:modified>
</cp:coreProperties>
</file>