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0D1037-373E-4D62-AE9E-1EDCCB6D41D6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67C6DA-B34C-40E1-890F-AA2C944AEE1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49" y="407013"/>
            <a:ext cx="2323371" cy="3092972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406" y="1357533"/>
            <a:ext cx="3684368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638" y="3263557"/>
            <a:ext cx="7228701" cy="306385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6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16</a:t>
            </a:r>
            <a:endParaRPr lang="es-ES" sz="6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9240" y="1621653"/>
            <a:ext cx="3794865" cy="19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Artículo 5º: Tienen derecho a cuidados especiales aquellos niños y niñas   que sufren algún tipo de impedimento físico, 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Artículo 6º: Todos los niños y niñas tienen derecho a comprensión y amor por parte de las familias y de la sociedad. DER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Artículo 7º: Todos los niños y niñas tienen derecho a recibir una educación que fomente la solidaridad, la amistad y la j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Artículo 8º: El niño debe, en todas las circunstancias, figurar entre los primeros que reciban protección y socorro. DER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 descr="Artículo 9º: El niño debe ser protegido contra toda forma de abandono, crueldad y explotación.   DERECHOS DEL NIÑO 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 descr="Artículo 10º: El niño debe ser educado en un espíritu de comprensión, tolerancia, amistad entre los pueblos,  paz y fra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5362" name="Picture 2" descr="FIN de la presentació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7308" y="405364"/>
            <a:ext cx="10363200" cy="14700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16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Religión	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8°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Básico </a:t>
            </a:r>
            <a:endParaRPr kumimoji="0" lang="es-CL" sz="5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4 Onda"/>
          <p:cNvSpPr/>
          <p:nvPr/>
        </p:nvSpPr>
        <p:spPr>
          <a:xfrm>
            <a:off x="5879948" y="2420886"/>
            <a:ext cx="5376597" cy="1800200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«EL ÁRBOL</a:t>
            </a:r>
            <a:r>
              <a:rPr kumimoji="0" lang="es-CL" sz="33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DE LAS RELIGIONES»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2" y="2145753"/>
            <a:ext cx="4800532" cy="23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811708" y="4496222"/>
            <a:ext cx="8534400" cy="1752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3200" b="1" dirty="0" smtClean="0">
                <a:ea typeface="Calibri"/>
                <a:cs typeface="Times New Roman"/>
              </a:rPr>
              <a:t>O.A: Demostrar que todos somo</a:t>
            </a:r>
            <a:r>
              <a:rPr lang="es-CL" sz="3200" b="1" dirty="0" smtClean="0">
                <a:ea typeface="Calibri"/>
                <a:cs typeface="Times New Roman"/>
              </a:rPr>
              <a:t>s responsables en trabajar por todos los derechos, en especial por los derechos de los niños, que no son privilegios.</a:t>
            </a:r>
            <a:r>
              <a:rPr lang="es-CL" sz="3200" b="1" dirty="0" smtClean="0">
                <a:ea typeface="Calibri"/>
                <a:cs typeface="Times New Roman"/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9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LOS DERECHOS DEL NIÑO explicados por palabras de niño Pase manual después de cada artículo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Los DERECHOS DEL NIÑO son diez normas que aprobaron las Naciones Unidas en 1959 para que todos los países del mundo las t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Dos advertencias, por si hicieran falta: 1ª.- Derechos del Niño no quiere decir  privilegios del niño,  que nadie se equ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Artículo 1º: Todos los niños y niñas tienen derecho a la igualdad, sin distinción de raza, religión o nacionalidad.  DER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Artículo 2º: Todos los niños y niñas deberán estar protegido por las leyes.   DERECHOS DEL NIÑO 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Artículo 3º: Todos los niños y niñas tienen derecho a un nombre y una nacionalidad.   DERECHOS DEL NIÑO 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Artículo 4º: Todos los niños y niñas tienen derecho a una alimentación, vivienda, recreo y atención médica adecuadas. DE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44</Words>
  <Application>Microsoft Office PowerPoint</Application>
  <PresentationFormat>Personalizado</PresentationFormat>
  <Paragraphs>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González</dc:creator>
  <cp:lastModifiedBy>Admin</cp:lastModifiedBy>
  <cp:revision>5</cp:revision>
  <dcterms:created xsi:type="dcterms:W3CDTF">2019-10-14T20:02:24Z</dcterms:created>
  <dcterms:modified xsi:type="dcterms:W3CDTF">2020-08-18T00:44:53Z</dcterms:modified>
</cp:coreProperties>
</file>