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1" d="100"/>
          <a:sy n="61"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8F537-A016-4202-9532-066424BF3DF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5726899-DE28-4B63-8804-964C6D2B1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9BB3E2F-A6B6-4C3B-8610-87A2880387C7}"/>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5" name="Marcador de pie de página 4">
            <a:extLst>
              <a:ext uri="{FF2B5EF4-FFF2-40B4-BE49-F238E27FC236}">
                <a16:creationId xmlns:a16="http://schemas.microsoft.com/office/drawing/2014/main" id="{F2251A8E-4779-4AF8-9BEE-8EB8C02FA00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F865EF7-4F7E-45B9-8350-9B3A16E35217}"/>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406722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8D6DC-0A41-4005-8C71-39EE9451744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F7EF63B-5FDD-4682-A6BC-605CD0D6438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C6A98D5-2626-4854-95AD-3B7B43EE6CB6}"/>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5" name="Marcador de pie de página 4">
            <a:extLst>
              <a:ext uri="{FF2B5EF4-FFF2-40B4-BE49-F238E27FC236}">
                <a16:creationId xmlns:a16="http://schemas.microsoft.com/office/drawing/2014/main" id="{B0498FCA-588E-4402-B3D0-47049610E1F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FEC8B69-E1A2-4347-A0C6-E09631549329}"/>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126207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774A0C-889D-40DF-838B-872F565536E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CA208BF-B871-4E28-BE03-AB4A63069AD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F52D34E-80B3-4F8A-90E6-5F089B02C2DE}"/>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5" name="Marcador de pie de página 4">
            <a:extLst>
              <a:ext uri="{FF2B5EF4-FFF2-40B4-BE49-F238E27FC236}">
                <a16:creationId xmlns:a16="http://schemas.microsoft.com/office/drawing/2014/main" id="{32058627-25F9-40A8-96AC-13E56F6569B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514CD01-323E-4EF7-A26C-77A1961F5BFA}"/>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2899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D0480-F7A2-4C84-9C0B-A0436E20CF3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4B1028E-6B25-413C-A071-323B77E15FC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61D2854-74AC-421F-9528-621E0F15377D}"/>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5" name="Marcador de pie de página 4">
            <a:extLst>
              <a:ext uri="{FF2B5EF4-FFF2-40B4-BE49-F238E27FC236}">
                <a16:creationId xmlns:a16="http://schemas.microsoft.com/office/drawing/2014/main" id="{9D7A0EC7-B44D-46B8-9394-618B5EB2F79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C7568EE-5886-41E9-812D-35D8641E0C82}"/>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209090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ED5F9-F701-44CB-9CAE-9FEDE3EF01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62E585-8CB6-4FDE-9A4B-7840EF457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F59CC48-C951-48E3-BEA1-A9708AFB6980}"/>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5" name="Marcador de pie de página 4">
            <a:extLst>
              <a:ext uri="{FF2B5EF4-FFF2-40B4-BE49-F238E27FC236}">
                <a16:creationId xmlns:a16="http://schemas.microsoft.com/office/drawing/2014/main" id="{06CE3DA8-8920-4E9E-A86F-4676EB4B38C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8E4C27D-0DDA-4B0D-9BC2-1B7C8A90591E}"/>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116696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EA235-DE22-4EBC-9A25-0BA4562125C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394DCD3-1D09-4FAD-877E-6AA757ED4B7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6D513454-3EA9-4B37-B0C4-389D3722506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082E20D-FED0-4103-943D-DFFC2292F170}"/>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6" name="Marcador de pie de página 5">
            <a:extLst>
              <a:ext uri="{FF2B5EF4-FFF2-40B4-BE49-F238E27FC236}">
                <a16:creationId xmlns:a16="http://schemas.microsoft.com/office/drawing/2014/main" id="{AA7EB001-B4C7-4975-B421-B181FFF8AFE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8042DEF-6AE1-4512-A010-F2B7187EBC8C}"/>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99256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C1F0A-3F1A-4F3E-960D-2692AD1F49A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62F84D9-2364-4EDB-8332-EDE0F368E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D8BA063-C384-484B-A2DF-B0B62F83448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4F996F6-789A-4CF3-8196-D1BD9F780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42E8506-290E-449D-A4F9-E7F9A601895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AA59E0F8-C2BB-401C-A93D-37C1D7A002EF}"/>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8" name="Marcador de pie de página 7">
            <a:extLst>
              <a:ext uri="{FF2B5EF4-FFF2-40B4-BE49-F238E27FC236}">
                <a16:creationId xmlns:a16="http://schemas.microsoft.com/office/drawing/2014/main" id="{E43077A3-8E02-471A-A381-ECF24EE1AA4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128F285-9B44-41D5-9F5B-7F6E9FE297C9}"/>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391071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867C6-C6D1-49E1-88FC-87574845835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5C323AB-544B-4DD8-802B-76F734123CB3}"/>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4" name="Marcador de pie de página 3">
            <a:extLst>
              <a:ext uri="{FF2B5EF4-FFF2-40B4-BE49-F238E27FC236}">
                <a16:creationId xmlns:a16="http://schemas.microsoft.com/office/drawing/2014/main" id="{D040DC64-0AE8-4C88-8336-DF263084CF7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55A6EB3-512B-41E6-B014-58D39CC1177A}"/>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137721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12BBD8A-B0C3-411A-8283-326AE0FC2FEA}"/>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3" name="Marcador de pie de página 2">
            <a:extLst>
              <a:ext uri="{FF2B5EF4-FFF2-40B4-BE49-F238E27FC236}">
                <a16:creationId xmlns:a16="http://schemas.microsoft.com/office/drawing/2014/main" id="{4A992D3C-C9B4-413F-905B-B6FDFAE9CBD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EB816A1-5A80-4EEB-881F-BF6D13850B40}"/>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287173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2E6E2-0F20-4F6D-A7F1-280E9D3D34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0123E1B-9C02-4E0E-9CC0-00B6D1EEA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324C5BF-D95E-4357-8232-B2153D1D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CC88957-6B2D-49E7-AB64-0140B5494071}"/>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6" name="Marcador de pie de página 5">
            <a:extLst>
              <a:ext uri="{FF2B5EF4-FFF2-40B4-BE49-F238E27FC236}">
                <a16:creationId xmlns:a16="http://schemas.microsoft.com/office/drawing/2014/main" id="{7E1D80C9-6419-43EF-808C-E9A25760FD2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5CCAF05-A958-4D24-A0EE-220329C6CE32}"/>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28943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6CC34-BEE9-43EF-BEC4-E68BAF6F7B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C4A8223-9EE5-4D66-A2C0-EEF4E2C39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167E086-77E6-46A0-B472-7929662D4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287749-A272-437C-BD62-FE21C5B9A33E}"/>
              </a:ext>
            </a:extLst>
          </p:cNvPr>
          <p:cNvSpPr>
            <a:spLocks noGrp="1"/>
          </p:cNvSpPr>
          <p:nvPr>
            <p:ph type="dt" sz="half" idx="10"/>
          </p:nvPr>
        </p:nvSpPr>
        <p:spPr/>
        <p:txBody>
          <a:bodyPr/>
          <a:lstStyle/>
          <a:p>
            <a:fld id="{61EE6248-6D85-45FC-98B6-1FEF8B9ED864}" type="datetimeFigureOut">
              <a:rPr lang="es-CL" smtClean="0"/>
              <a:t>02-11-2020</a:t>
            </a:fld>
            <a:endParaRPr lang="es-CL"/>
          </a:p>
        </p:txBody>
      </p:sp>
      <p:sp>
        <p:nvSpPr>
          <p:cNvPr id="6" name="Marcador de pie de página 5">
            <a:extLst>
              <a:ext uri="{FF2B5EF4-FFF2-40B4-BE49-F238E27FC236}">
                <a16:creationId xmlns:a16="http://schemas.microsoft.com/office/drawing/2014/main" id="{D068751C-BFC7-4FB3-95D1-FDC7BE9DFDE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D51A37A-A535-4C36-BC85-317C3CF5176A}"/>
              </a:ext>
            </a:extLst>
          </p:cNvPr>
          <p:cNvSpPr>
            <a:spLocks noGrp="1"/>
          </p:cNvSpPr>
          <p:nvPr>
            <p:ph type="sldNum" sz="quarter" idx="12"/>
          </p:nvPr>
        </p:nvSpPr>
        <p:spPr/>
        <p:txBody>
          <a:bodyPr/>
          <a:lstStyle/>
          <a:p>
            <a:fld id="{CF60BFB8-7F28-43C3-ADEC-13084EB1F231}" type="slidenum">
              <a:rPr lang="es-CL" smtClean="0"/>
              <a:t>‹Nº›</a:t>
            </a:fld>
            <a:endParaRPr lang="es-CL"/>
          </a:p>
        </p:txBody>
      </p:sp>
    </p:spTree>
    <p:extLst>
      <p:ext uri="{BB962C8B-B14F-4D97-AF65-F5344CB8AC3E}">
        <p14:creationId xmlns:p14="http://schemas.microsoft.com/office/powerpoint/2010/main" val="259161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8F301E-370D-490F-8A93-961987F45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65007CD-D5F9-4621-B71B-45CE0FC04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C68FDB-6AC2-4BA9-85C1-3AAF8BDDF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E6248-6D85-45FC-98B6-1FEF8B9ED864}" type="datetimeFigureOut">
              <a:rPr lang="es-CL" smtClean="0"/>
              <a:t>02-11-2020</a:t>
            </a:fld>
            <a:endParaRPr lang="es-CL"/>
          </a:p>
        </p:txBody>
      </p:sp>
      <p:sp>
        <p:nvSpPr>
          <p:cNvPr id="5" name="Marcador de pie de página 4">
            <a:extLst>
              <a:ext uri="{FF2B5EF4-FFF2-40B4-BE49-F238E27FC236}">
                <a16:creationId xmlns:a16="http://schemas.microsoft.com/office/drawing/2014/main" id="{A1BB7513-FEF6-460A-854F-B97AA69F1C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695CBFB7-7560-4662-87BF-D1BC664EC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BFB8-7F28-43C3-ADEC-13084EB1F231}" type="slidenum">
              <a:rPr lang="es-CL" smtClean="0"/>
              <a:t>‹Nº›</a:t>
            </a:fld>
            <a:endParaRPr lang="es-CL"/>
          </a:p>
        </p:txBody>
      </p:sp>
    </p:spTree>
    <p:extLst>
      <p:ext uri="{BB962C8B-B14F-4D97-AF65-F5344CB8AC3E}">
        <p14:creationId xmlns:p14="http://schemas.microsoft.com/office/powerpoint/2010/main" val="308763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s82iF2ew-yk"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5DE219-A1D0-47D3-AA91-7120F76C1112}"/>
              </a:ext>
            </a:extLst>
          </p:cNvPr>
          <p:cNvSpPr>
            <a:spLocks noGrp="1"/>
          </p:cNvSpPr>
          <p:nvPr>
            <p:ph type="title"/>
          </p:nvPr>
        </p:nvSpPr>
        <p:spPr/>
        <p:txBody>
          <a:bodyPr>
            <a:normAutofit/>
          </a:bodyPr>
          <a:lstStyle/>
          <a:p>
            <a:r>
              <a:rPr lang="es-CL" dirty="0"/>
              <a:t>        Material de Apoyo 8° : Guía N°20</a:t>
            </a:r>
            <a:br>
              <a:rPr lang="es-CL" dirty="0"/>
            </a:br>
            <a:r>
              <a:rPr lang="es-CL" dirty="0"/>
              <a:t>        Discriminación de Género</a:t>
            </a:r>
          </a:p>
        </p:txBody>
      </p:sp>
      <p:pic>
        <p:nvPicPr>
          <p:cNvPr id="7" name="Imagen 6">
            <a:extLst>
              <a:ext uri="{FF2B5EF4-FFF2-40B4-BE49-F238E27FC236}">
                <a16:creationId xmlns:a16="http://schemas.microsoft.com/office/drawing/2014/main" id="{3488A6B9-469B-4A40-AA75-BE85DE37FF50}"/>
              </a:ext>
            </a:extLst>
          </p:cNvPr>
          <p:cNvPicPr>
            <a:picLocks noChangeAspect="1"/>
          </p:cNvPicPr>
          <p:nvPr/>
        </p:nvPicPr>
        <p:blipFill>
          <a:blip r:embed="rId2"/>
          <a:stretch>
            <a:fillRect/>
          </a:stretch>
        </p:blipFill>
        <p:spPr>
          <a:xfrm>
            <a:off x="838200" y="501510"/>
            <a:ext cx="929359" cy="1170304"/>
          </a:xfrm>
          <a:prstGeom prst="rect">
            <a:avLst/>
          </a:prstGeom>
        </p:spPr>
      </p:pic>
      <p:sp>
        <p:nvSpPr>
          <p:cNvPr id="3" name="Marcador de contenido 2">
            <a:extLst>
              <a:ext uri="{FF2B5EF4-FFF2-40B4-BE49-F238E27FC236}">
                <a16:creationId xmlns:a16="http://schemas.microsoft.com/office/drawing/2014/main" id="{0349A653-2F72-4F1E-8EA4-500B2AA940CB}"/>
              </a:ext>
            </a:extLst>
          </p:cNvPr>
          <p:cNvSpPr>
            <a:spLocks noGrp="1"/>
          </p:cNvSpPr>
          <p:nvPr>
            <p:ph sz="half" idx="1"/>
          </p:nvPr>
        </p:nvSpPr>
        <p:spPr/>
        <p:txBody>
          <a:bodyPr>
            <a:normAutofit fontScale="70000" lnSpcReduction="20000"/>
          </a:bodyPr>
          <a:lstStyle/>
          <a:p>
            <a:pPr algn="just"/>
            <a:r>
              <a:rPr lang="es-MX" dirty="0"/>
              <a:t>Te invito a ver el siguiente video</a:t>
            </a:r>
          </a:p>
          <a:p>
            <a:pPr algn="just"/>
            <a:r>
              <a:rPr lang="es-MX" dirty="0">
                <a:hlinkClick r:id="rId3"/>
              </a:rPr>
              <a:t>https://youtu.be/s82iF2ew-yk</a:t>
            </a:r>
            <a:endParaRPr lang="es-MX" dirty="0"/>
          </a:p>
          <a:p>
            <a:pPr algn="just"/>
            <a:r>
              <a:rPr lang="es-MX" dirty="0"/>
              <a:t>Qué significa hacer algo #Como Niña?  </a:t>
            </a:r>
            <a:r>
              <a:rPr lang="es-MX" dirty="0" err="1"/>
              <a:t>Always</a:t>
            </a:r>
            <a:endParaRPr lang="es-MX" dirty="0"/>
          </a:p>
          <a:p>
            <a:pPr marL="0" indent="0" algn="just">
              <a:buNone/>
            </a:pPr>
            <a:r>
              <a:rPr lang="es-MX" dirty="0"/>
              <a:t>La igualdad de género es un principio constitucional que estipula que hombres y mujeres son iguales ante la ley”, lo que significa que todas las personas, independiente de su condición sexual o de género tenemos los mismos derechos y deberes frente al Estado y la sociedad en su conjunto. </a:t>
            </a:r>
          </a:p>
          <a:p>
            <a:pPr algn="just"/>
            <a:r>
              <a:rPr lang="es-MX" dirty="0"/>
              <a:t> La discriminación de género es la  exclusión o restricción,  es menoscabar o anula   reconocimiento, goce o ejercicio de un derecho por género.</a:t>
            </a:r>
          </a:p>
          <a:p>
            <a:endParaRPr lang="es-MX" dirty="0"/>
          </a:p>
          <a:p>
            <a:endParaRPr lang="es-CL" dirty="0"/>
          </a:p>
        </p:txBody>
      </p:sp>
      <p:pic>
        <p:nvPicPr>
          <p:cNvPr id="8" name="Marcador de contenido 7">
            <a:extLst>
              <a:ext uri="{FF2B5EF4-FFF2-40B4-BE49-F238E27FC236}">
                <a16:creationId xmlns:a16="http://schemas.microsoft.com/office/drawing/2014/main" id="{45E3C972-7C47-4466-BD57-5614D698AD36}"/>
              </a:ext>
            </a:extLst>
          </p:cNvPr>
          <p:cNvPicPr>
            <a:picLocks noGrp="1" noChangeAspect="1"/>
          </p:cNvPicPr>
          <p:nvPr>
            <p:ph sz="half" idx="2"/>
          </p:nvPr>
        </p:nvPicPr>
        <p:blipFill>
          <a:blip r:embed="rId4"/>
          <a:stretch>
            <a:fillRect/>
          </a:stretch>
        </p:blipFill>
        <p:spPr>
          <a:xfrm>
            <a:off x="6476802" y="1671815"/>
            <a:ext cx="5331376" cy="4821060"/>
          </a:xfrm>
          <a:prstGeom prst="rect">
            <a:avLst/>
          </a:prstGeom>
        </p:spPr>
      </p:pic>
    </p:spTree>
    <p:extLst>
      <p:ext uri="{BB962C8B-B14F-4D97-AF65-F5344CB8AC3E}">
        <p14:creationId xmlns:p14="http://schemas.microsoft.com/office/powerpoint/2010/main" val="299574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1C857F1-B203-478B-A918-C94EABFBDDE5}"/>
              </a:ext>
            </a:extLst>
          </p:cNvPr>
          <p:cNvPicPr>
            <a:picLocks noChangeAspect="1"/>
          </p:cNvPicPr>
          <p:nvPr/>
        </p:nvPicPr>
        <p:blipFill>
          <a:blip r:embed="rId2"/>
          <a:stretch>
            <a:fillRect/>
          </a:stretch>
        </p:blipFill>
        <p:spPr>
          <a:xfrm>
            <a:off x="270934" y="180623"/>
            <a:ext cx="5678310" cy="6479822"/>
          </a:xfrm>
          <a:prstGeom prst="rect">
            <a:avLst/>
          </a:prstGeom>
        </p:spPr>
      </p:pic>
      <p:sp>
        <p:nvSpPr>
          <p:cNvPr id="7" name="Rectángulo 6">
            <a:extLst>
              <a:ext uri="{FF2B5EF4-FFF2-40B4-BE49-F238E27FC236}">
                <a16:creationId xmlns:a16="http://schemas.microsoft.com/office/drawing/2014/main" id="{A7654449-87B2-4386-825D-8BB178640F8B}"/>
              </a:ext>
            </a:extLst>
          </p:cNvPr>
          <p:cNvSpPr/>
          <p:nvPr/>
        </p:nvSpPr>
        <p:spPr>
          <a:xfrm>
            <a:off x="5949244" y="4665891"/>
            <a:ext cx="6096000" cy="2031325"/>
          </a:xfrm>
          <a:prstGeom prst="rect">
            <a:avLst/>
          </a:prstGeom>
        </p:spPr>
        <p:txBody>
          <a:bodyPr>
            <a:spAutoFit/>
          </a:bodyPr>
          <a:lstStyle/>
          <a:p>
            <a:r>
              <a:rPr lang="es-MX" dirty="0"/>
              <a:t>Un violador en tu camino» es una performance participativa de protesta creada por un colectivo feminista de Valparaíso, denominado </a:t>
            </a:r>
            <a:r>
              <a:rPr lang="es-MX" dirty="0" err="1"/>
              <a:t>Lastesis</a:t>
            </a:r>
            <a:r>
              <a:rPr lang="es-MX" dirty="0"/>
              <a:t>, con el objetivo de manifestarse en contra las violaciones a los derechos de las mujeres en el contexto de las protestas que se realizan en ese país durante 2019, esta performance fue eco en todo el mundo, miles de mujeres clamando por igualdad.</a:t>
            </a:r>
            <a:endParaRPr lang="es-CL" dirty="0"/>
          </a:p>
        </p:txBody>
      </p:sp>
      <p:pic>
        <p:nvPicPr>
          <p:cNvPr id="8" name="Imagen 7">
            <a:extLst>
              <a:ext uri="{FF2B5EF4-FFF2-40B4-BE49-F238E27FC236}">
                <a16:creationId xmlns:a16="http://schemas.microsoft.com/office/drawing/2014/main" id="{338AEC4A-614B-4C20-83D4-A6368EE0852A}"/>
              </a:ext>
            </a:extLst>
          </p:cNvPr>
          <p:cNvPicPr>
            <a:picLocks noChangeAspect="1"/>
          </p:cNvPicPr>
          <p:nvPr/>
        </p:nvPicPr>
        <p:blipFill>
          <a:blip r:embed="rId3"/>
          <a:stretch>
            <a:fillRect/>
          </a:stretch>
        </p:blipFill>
        <p:spPr>
          <a:xfrm>
            <a:off x="6096000" y="225778"/>
            <a:ext cx="5825066" cy="4330129"/>
          </a:xfrm>
          <a:prstGeom prst="rect">
            <a:avLst/>
          </a:prstGeom>
        </p:spPr>
      </p:pic>
    </p:spTree>
    <p:extLst>
      <p:ext uri="{BB962C8B-B14F-4D97-AF65-F5344CB8AC3E}">
        <p14:creationId xmlns:p14="http://schemas.microsoft.com/office/powerpoint/2010/main" val="386734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AD4A-B901-4EEF-BF43-8290DFB75AD1}"/>
              </a:ext>
            </a:extLst>
          </p:cNvPr>
          <p:cNvSpPr>
            <a:spLocks noGrp="1"/>
          </p:cNvSpPr>
          <p:nvPr>
            <p:ph type="title"/>
          </p:nvPr>
        </p:nvSpPr>
        <p:spPr/>
        <p:txBody>
          <a:bodyPr/>
          <a:lstStyle/>
          <a:p>
            <a:r>
              <a:rPr lang="es-CL" dirty="0"/>
              <a:t>Todas y todos somos responsables del cambio</a:t>
            </a:r>
          </a:p>
        </p:txBody>
      </p:sp>
      <p:sp>
        <p:nvSpPr>
          <p:cNvPr id="4" name="Marcador de contenido 3">
            <a:extLst>
              <a:ext uri="{FF2B5EF4-FFF2-40B4-BE49-F238E27FC236}">
                <a16:creationId xmlns:a16="http://schemas.microsoft.com/office/drawing/2014/main" id="{507639E2-95C8-4496-B833-D5F395FB46CE}"/>
              </a:ext>
            </a:extLst>
          </p:cNvPr>
          <p:cNvSpPr>
            <a:spLocks noGrp="1"/>
          </p:cNvSpPr>
          <p:nvPr>
            <p:ph sz="half" idx="2"/>
          </p:nvPr>
        </p:nvSpPr>
        <p:spPr>
          <a:xfrm>
            <a:off x="6172200" y="1433159"/>
            <a:ext cx="5181600" cy="4743804"/>
          </a:xfrm>
        </p:spPr>
        <p:txBody>
          <a:bodyPr>
            <a:normAutofit fontScale="77500" lnSpcReduction="20000"/>
          </a:bodyPr>
          <a:lstStyle/>
          <a:p>
            <a:pPr algn="just"/>
            <a:r>
              <a:rPr lang="es-MX" dirty="0"/>
              <a:t>La sociedad establece ciertos roles que debemos asumir según nuestro género, sin embargo estos roles están cambiando y lo que buscamos es una sociedad más justa en la  que tengamos igualdad de oportunidades hombres y mujeres  y se nos valore por lo que cada uno es como persona. </a:t>
            </a:r>
          </a:p>
          <a:p>
            <a:pPr algn="just"/>
            <a:r>
              <a:rPr lang="es-MX" dirty="0"/>
              <a:t> La igualdad entre hombres y mujeres parte por valorar la individualidad de cada ser humano y que sus gustos, preferencias, tienen una relación directa con la cultura en la que se encuentran inmersos. Por ejemplo, en algunos pueblos originarios el cultivo de la tierra (agricultura) es de responsabilidad de las mujeres y no de los hombres.</a:t>
            </a:r>
          </a:p>
          <a:p>
            <a:endParaRPr lang="es-CL" dirty="0"/>
          </a:p>
        </p:txBody>
      </p:sp>
      <p:pic>
        <p:nvPicPr>
          <p:cNvPr id="8" name="Marcador de contenido 7">
            <a:extLst>
              <a:ext uri="{FF2B5EF4-FFF2-40B4-BE49-F238E27FC236}">
                <a16:creationId xmlns:a16="http://schemas.microsoft.com/office/drawing/2014/main" id="{4A1C423C-ADBC-4370-A9CF-916DC80543E5}"/>
              </a:ext>
            </a:extLst>
          </p:cNvPr>
          <p:cNvPicPr>
            <a:picLocks noGrp="1" noChangeAspect="1"/>
          </p:cNvPicPr>
          <p:nvPr>
            <p:ph sz="half" idx="1"/>
          </p:nvPr>
        </p:nvPicPr>
        <p:blipFill>
          <a:blip r:embed="rId2"/>
          <a:stretch>
            <a:fillRect/>
          </a:stretch>
        </p:blipFill>
        <p:spPr>
          <a:xfrm>
            <a:off x="522310" y="1298222"/>
            <a:ext cx="5822046" cy="4743804"/>
          </a:xfrm>
          <a:prstGeom prst="rect">
            <a:avLst/>
          </a:prstGeom>
        </p:spPr>
      </p:pic>
    </p:spTree>
    <p:extLst>
      <p:ext uri="{BB962C8B-B14F-4D97-AF65-F5344CB8AC3E}">
        <p14:creationId xmlns:p14="http://schemas.microsoft.com/office/powerpoint/2010/main" val="19408909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307</Words>
  <Application>Microsoft Office PowerPoint</Application>
  <PresentationFormat>Panorámica</PresentationFormat>
  <Paragraphs>10</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        Material de Apoyo 8° : Guía N°20         Discriminación de Género</vt:lpstr>
      <vt:lpstr>Presentación de PowerPoint</vt:lpstr>
      <vt:lpstr>Todas y todos somos responsables del cambio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Jacqueline Contreras</dc:creator>
  <cp:lastModifiedBy>Jacqueline Contreras</cp:lastModifiedBy>
  <cp:revision>17</cp:revision>
  <dcterms:created xsi:type="dcterms:W3CDTF">2020-03-30T17:07:43Z</dcterms:created>
  <dcterms:modified xsi:type="dcterms:W3CDTF">2020-11-02T16:01:10Z</dcterms:modified>
</cp:coreProperties>
</file>