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9345D-FAF6-447F-879C-93E60D6B0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8D238F-5BDD-455D-B9E3-72EEC0E62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BCC014-F812-4D58-9C64-06E95253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6C985-1FD9-4BA0-8F77-605C96F5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B1BD6-A28E-45D9-8E8E-DCF920E4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527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EA454-A252-4392-AF48-3D0E0846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5314AD-3B77-4C6B-9C82-3B1909419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9E9E13-470C-467A-B3E4-883D26E5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D9F3A-127E-4EB0-9C15-D3B32FED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FE2C4-0232-4050-B459-C6A2437B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03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52E469-920F-4299-9057-9258223BE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697F10-32EC-40B6-BDD1-6DAD0A98B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D7A9DF-0B82-4785-8D4F-895BFE72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A6B18-A5F8-4D76-AB29-24A5978A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22697-1C4E-4431-9DDB-8B7D2124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13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106E8-6CE5-4E26-A1AE-C83AABF1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2A113-F86A-4C79-A888-6C42810E3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E4234-2D6F-4BB1-9960-3E535077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19353-EFF2-4A02-99CA-07A58136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6FCEA-7209-43CF-AEDF-A59BDB3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5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471D4-4374-4154-B570-ECE6E125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FEC4D3-C6A9-48E6-B309-F97D0E6F7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E60052-C4AD-406B-895C-94967922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E9E80-908E-418D-BF42-41004E16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8BECC-0841-4726-B96E-87C520B0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56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15756-4F15-4BDE-9F55-0269E54F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20776-A711-4856-84EC-FE6D1E8F9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E4E81-B389-4E18-BDD7-397BB9714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0BD887-7CF7-4171-B10A-C3C53F63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445E2-97C1-4D5D-9A01-C71F0AEC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21996E-FC13-4A2D-9AB9-BE2D2B8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105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0211C-8269-4F72-855D-E740084A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ACA396-C3DE-4F6F-95E0-A80B4CF16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38B516-1ACA-4FA9-AE1A-57FA9D189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B1EF39-B421-43F1-B939-4CC11DB9C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4F0EF9-6860-46D5-A0EE-BB8FB916C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53DD5B-1B83-4F4D-B0B0-DB2B1572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99864-1D53-452F-AC15-A1FB7B1E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E22B2D-C03F-4250-B331-B59808F9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313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DB4B4-10F4-41EE-94C4-37B2CDE6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1997F6-125F-463D-8C33-D1AFE335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F04CF7-EA92-41D5-9C1C-D25486F0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2D9BD1-0B61-4707-8361-86B13760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42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B7B8D4-7959-4AF8-8E72-BCC66768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FD763D-D280-4BEB-94D9-CC7CEF7A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FFD0A2-737B-45A4-AF4E-EB8F6DE0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83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E8545-35EB-4000-9CD7-668D8A50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8823F-724E-4D66-B21D-135F75E7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76F799-1294-4069-951A-613C876A0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666CE8-8D89-46F8-B1FE-B6CB47A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E72259-CC59-45CB-9F26-495FC9B0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B1CEA8-A72B-46D5-BEA7-8AD2587C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25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DC285-1CA1-4E38-B7F7-198FAADC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3D30D3-356E-45DC-AF9E-23CD11693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C41DA3-B728-4B35-A919-A1614EB50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E40BC-02C9-465B-89EB-F1015C93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B2BA0-FA73-4695-B02B-0EA6B346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F20555-EA1A-4D66-91F9-556ACC47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321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55D5F0-5C85-481D-8E46-940A54A3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D0630-1461-40B4-8917-8EF370918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481D4-0D8D-418C-8B60-A7E9377C3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86C5-F3CF-4C55-9DD5-C534B04B2350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CC8C26-BF85-421A-B2A8-27E4212D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BA4A9-5007-466E-B752-2231C9CDA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CFC6-1A84-44C6-A1F7-14B971466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551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260CB-BE57-4005-8C91-35C8C8BF5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F8EA1D-1779-4F64-8F66-23B98BC6C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resolución de conflictos_Trim">
            <a:hlinkClick r:id="" action="ppaction://media"/>
            <a:extLst>
              <a:ext uri="{FF2B5EF4-FFF2-40B4-BE49-F238E27FC236}">
                <a16:creationId xmlns:a16="http://schemas.microsoft.com/office/drawing/2014/main" id="{9DFDC8A9-7FDF-41AC-AA6F-A9B9CE2246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Maria Cristina M</cp:lastModifiedBy>
  <cp:revision>1</cp:revision>
  <dcterms:created xsi:type="dcterms:W3CDTF">2020-10-11T03:19:20Z</dcterms:created>
  <dcterms:modified xsi:type="dcterms:W3CDTF">2020-10-19T16:40:04Z</dcterms:modified>
</cp:coreProperties>
</file>