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30-06-2020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93445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30-06-2020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60471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30-06-2020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67759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30-06-2020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31563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30-06-2020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72603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30-06-2020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45702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30-06-2020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49380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30-06-2020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0862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30-06-2020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22458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/>
              <a:t>Editar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30-06-2020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64269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84234F-6D50-4BB4-955C-235686D353FB}" type="datetimeFigureOut">
              <a:rPr lang="es-CL" smtClean="0"/>
              <a:t>30-06-2020</a:t>
            </a:fld>
            <a:endParaRPr lang="es-CL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177183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C84234F-6D50-4BB4-955C-235686D353FB}" type="datetimeFigureOut">
              <a:rPr lang="es-CL" smtClean="0"/>
              <a:t>30-06-2020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tx1">
                    <a:alpha val="20000"/>
                  </a:schemeClr>
                </a:solidFill>
                <a:latin typeface="+mj-lt"/>
              </a:defRPr>
            </a:lvl1pPr>
          </a:lstStyle>
          <a:p>
            <a:fld id="{4D4B3275-52BB-481B-8D7D-406FCF11F201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709690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FC4DB9-6122-4280-A679-50A8726DACB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AB6CA1F-5B72-4708-A254-B341F0240D0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Grabación de pantalla 3">
            <a:hlinkClick r:id="" action="ppaction://media"/>
            <a:extLst>
              <a:ext uri="{FF2B5EF4-FFF2-40B4-BE49-F238E27FC236}">
                <a16:creationId xmlns:a16="http://schemas.microsoft.com/office/drawing/2014/main" id="{6AF5C296-6AE8-4BE0-AF26-362BC37E7D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"/>
            <a:ext cx="12236653" cy="6707648"/>
          </a:xfrm>
          <a:prstGeom prst="rect">
            <a:avLst/>
          </a:prstGeom>
        </p:spPr>
      </p:pic>
      <p:pic>
        <p:nvPicPr>
          <p:cNvPr id="5" name="Family_Montage (1)">
            <a:hlinkClick r:id="" action="ppaction://media"/>
            <a:extLst>
              <a:ext uri="{FF2B5EF4-FFF2-40B4-BE49-F238E27FC236}">
                <a16:creationId xmlns:a16="http://schemas.microsoft.com/office/drawing/2014/main" id="{53120529-55AA-4E93-BB9A-2D229046F26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7931" y="60980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06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5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o">
  <a:themeElements>
    <a:clrScheme name="Metropolitano">
      <a:dk1>
        <a:srgbClr val="000000"/>
      </a:dk1>
      <a:lt1>
        <a:srgbClr val="FFFFFF"/>
      </a:lt1>
      <a:dk2>
        <a:srgbClr val="303034"/>
      </a:dk2>
      <a:lt2>
        <a:srgbClr val="DFDFE4"/>
      </a:lt2>
      <a:accent1>
        <a:srgbClr val="00AEEF"/>
      </a:accent1>
      <a:accent2>
        <a:srgbClr val="8CC600"/>
      </a:accent2>
      <a:accent3>
        <a:srgbClr val="FFBE00"/>
      </a:accent3>
      <a:accent4>
        <a:srgbClr val="FF0097"/>
      </a:accent4>
      <a:accent5>
        <a:srgbClr val="0071BC"/>
      </a:accent5>
      <a:accent6>
        <a:srgbClr val="FF8600"/>
      </a:accent6>
      <a:hlink>
        <a:srgbClr val="2424F0"/>
      </a:hlink>
      <a:folHlink>
        <a:srgbClr val="808080"/>
      </a:folHlink>
    </a:clrScheme>
    <a:fontScheme name="Metropolitan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9FF7CA0D-8839-4012-B51C-B152F9BD65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Metrópoli</Template>
  <TotalTime>6</TotalTime>
  <Words>0</Words>
  <Application>Microsoft Office PowerPoint</Application>
  <PresentationFormat>Panorámica</PresentationFormat>
  <Paragraphs>0</Paragraphs>
  <Slides>1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4" baseType="lpstr">
      <vt:lpstr>Arial</vt:lpstr>
      <vt:lpstr>Calibri Light</vt:lpstr>
      <vt:lpstr>Metropolitano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Jacqueline Contreras</dc:creator>
  <cp:lastModifiedBy>Jacqueline Contreras</cp:lastModifiedBy>
  <cp:revision>1</cp:revision>
  <dcterms:created xsi:type="dcterms:W3CDTF">2020-06-30T18:27:24Z</dcterms:created>
  <dcterms:modified xsi:type="dcterms:W3CDTF">2020-06-30T18:34:02Z</dcterms:modified>
</cp:coreProperties>
</file>