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8" d="100"/>
          <a:sy n="78" d="100"/>
        </p:scale>
        <p:origin x="4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983E06-CB1D-4945-9A4F-EBCC13C62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538BB0B-1B50-4E62-80CC-B6C91A4C45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291B38-62C6-413E-9BBE-15580184E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99B-3960-4ED0-A319-18A2FF18EF8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EE79A8-144D-4196-83B9-B85BE93B5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48E70F-8678-4371-AAAA-E6B65A226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AA2-FD73-46B6-9CEA-C2CE8F3F11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0624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350FCC-AAA4-4FA9-8636-E260A597B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299D66-9FB9-42DE-AE57-0540240CB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C15F2C-9693-434A-88B7-D04DF1560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99B-3960-4ED0-A319-18A2FF18EF8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F647DA-A64B-4B84-9EBC-8E41911AD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7A7822-A18F-46DA-B27C-6DBA1B7F8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AA2-FD73-46B6-9CEA-C2CE8F3F11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7450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9F61D82-0DEA-4629-AB62-FAEC593028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340823-B68F-48D4-AC99-1B1AB24C3B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A48A3B-35A0-46D7-834C-159879CBC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99B-3960-4ED0-A319-18A2FF18EF8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C7B3B7-1B5A-494E-8908-3497FBFD1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C5DCA4-C99B-414A-989C-42D5F13D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AA2-FD73-46B6-9CEA-C2CE8F3F11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428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4005C3-6DFE-4AB6-88D1-7CACB7389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4F2E32-07F4-48F7-9CB3-1E70FA79D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45EDD9-7275-4917-B227-AB9357BE1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99B-3960-4ED0-A319-18A2FF18EF8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AA894E-478F-4F20-A1C0-20E9BC898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518B51-4F4F-432F-AA85-6A9E6D0E0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AA2-FD73-46B6-9CEA-C2CE8F3F11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072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F87989-8B68-402A-B6ED-61CBD431C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813DA4-3024-4886-877B-3D7FD0556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40EA50-39D2-48C3-948F-15B94C539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99B-3960-4ED0-A319-18A2FF18EF8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F02462-E26E-4E95-AAAF-00BCD7E16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8751F3-A391-4A18-BA77-2B663E7DD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AA2-FD73-46B6-9CEA-C2CE8F3F11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573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7DB06-4AA3-4F0D-88F8-56A7DC89B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7E7B1C-181B-40FC-9BAE-4B07B9A02E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C122C7-E91E-46EE-A68E-4E57B7DB6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B435FE-4381-4766-B1F6-9BE6CE5CD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99B-3960-4ED0-A319-18A2FF18EF8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EB7E905-B5F3-4323-9158-1CE4D670E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D28EE0-33D0-4AE1-A03A-E62273E09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AA2-FD73-46B6-9CEA-C2CE8F3F11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339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8C0E56-F4D5-4E88-A3AF-26433A191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35DBBE-C801-496C-8E47-7781BC8BB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39379C-341F-41C9-8574-7E89D5054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5EA93D3-3798-49A0-8527-59B73ABF1F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6CB96BE-424B-4223-BBA0-1EAE7C1BB3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0D8E7B-C941-40F4-B296-459FF503B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99B-3960-4ED0-A319-18A2FF18EF8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D765B43-4E38-4A20-B526-CC7732F96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0A300B7-0537-4C7F-A724-8BCC45DDD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AA2-FD73-46B6-9CEA-C2CE8F3F11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988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7A4DE-6C38-49B8-8C96-6A780E04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1D822DB-248F-4341-B8AA-9993011BC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99B-3960-4ED0-A319-18A2FF18EF8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215AD9-763A-4FA2-8C41-1F971A7F7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50D65EB-E6F0-4EC8-9DAD-8F8FED97B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AA2-FD73-46B6-9CEA-C2CE8F3F11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8851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CD1CA7-ACD6-4F4A-8D47-60778C639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99B-3960-4ED0-A319-18A2FF18EF8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460AA19-2988-46FB-9483-052F498FB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71E5E57-2809-487E-A2F0-9B6295446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AA2-FD73-46B6-9CEA-C2CE8F3F11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70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1C56D8-51CC-45F0-9D62-43DE78836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4C824A-CABF-404B-B637-26A44D409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566717-02B4-4AED-A3FE-5E7B7897B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349EF9-249D-4E92-ABC3-B10F3AF7A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99B-3960-4ED0-A319-18A2FF18EF8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3B5F0D-B3FE-4B9C-9409-CD36AC183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E60606-A953-47A3-8744-450CD0A5D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AA2-FD73-46B6-9CEA-C2CE8F3F11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0807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0D1FC0-1ACE-4B05-8AB0-D57C480D9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F7FB0E7-E8BB-4FE0-A381-62498ECF62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567D1A-8CFE-4C74-8E76-32B9C64D4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E7606B-A5DB-49CF-AAA3-547CF0C4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99B-3960-4ED0-A319-18A2FF18EF8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F5FE83-01CE-4A16-A967-533E18E30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0CD98C-E4B6-4861-8E6D-F536BE861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AA2-FD73-46B6-9CEA-C2CE8F3F11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3386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3FF626F-642D-4AD8-AFA6-2B5639919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9E27E4-2AB5-42CC-99AA-9841252B7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33E9DC-51AB-42F6-BF70-A39E857ECB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2199B-3960-4ED0-A319-18A2FF18EF8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9919F1-8AEF-4DC6-B310-F4155D6356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B25D1E-E58A-4294-841D-7141571E3D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3AA2-FD73-46B6-9CEA-C2CE8F3F11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9458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3B26B93-6B51-4F4D-8CCD-D643D1E87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            MATERIAL DE APOYO 8° GUIA N°5</a:t>
            </a:r>
            <a:br>
              <a:rPr lang="es-CL" dirty="0"/>
            </a:br>
            <a:r>
              <a:rPr lang="es-CL" dirty="0"/>
              <a:t>            </a:t>
            </a:r>
            <a:endParaRPr lang="es-CL" sz="3600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49B8A19E-F00D-4335-A0CD-4B3240018A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7369"/>
            <a:ext cx="1316850" cy="165825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3092345B-3F38-44A8-8AF6-9D62ECE66E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1" y="1825625"/>
            <a:ext cx="10722428" cy="532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227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6DC8D-2DB2-4659-AC65-E0C8B7B0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Sabias que? </a:t>
            </a:r>
            <a:br>
              <a:rPr lang="es-MX" dirty="0"/>
            </a:br>
            <a:r>
              <a:rPr lang="es-MX" sz="3600" dirty="0"/>
              <a:t>Conocer tus talentos y virtudes  te podría ayudar a obtener un buen trabajo al terminar tus estudios.</a:t>
            </a:r>
            <a:endParaRPr lang="es-CL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7A50B5-8014-463D-8E97-9B6AE30607D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CL" sz="1600" dirty="0"/>
              <a:t>¿Qué características positivas destaca de sí mismo el postulante en la carta N°1?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4389C4-3D1A-4B51-94E0-B47A41DC23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MX" sz="1600" dirty="0"/>
              <a:t>¿Qué características positivas destaca de sí mismo el postulante en la carta N°2?</a:t>
            </a:r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B0C1957-FDD6-4117-ADC7-3A96DE925E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343" y="2302342"/>
            <a:ext cx="3932261" cy="46699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490737EE-E003-4811-B10E-71C574CB17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5511" y="2302342"/>
            <a:ext cx="4176032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520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B0DA17-482F-4DBC-A200-65946AF52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               ¿</a:t>
            </a:r>
            <a:r>
              <a:rPr lang="es-CL"/>
              <a:t>Cuáles virtudes has </a:t>
            </a:r>
            <a:r>
              <a:rPr lang="es-CL" dirty="0"/>
              <a:t>desarrollado?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E083ADA-DEB7-44CE-A3CA-4887C82053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981200"/>
            <a:ext cx="10863943" cy="427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3627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75</Words>
  <Application>Microsoft Office PowerPoint</Application>
  <PresentationFormat>Panorámica</PresentationFormat>
  <Paragraphs>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            MATERIAL DE APOYO 8° GUIA N°5             </vt:lpstr>
      <vt:lpstr>Sabias que?  Conocer tus talentos y virtudes  te podría ayudar a obtener un buen trabajo al terminar tus estudios.</vt:lpstr>
      <vt:lpstr>               ¿Cuáles virtudes has desarrollado?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 Contreras</dc:creator>
  <cp:lastModifiedBy>Berta Donoso</cp:lastModifiedBy>
  <cp:revision>6</cp:revision>
  <dcterms:created xsi:type="dcterms:W3CDTF">2020-04-04T23:26:51Z</dcterms:created>
  <dcterms:modified xsi:type="dcterms:W3CDTF">2020-05-02T23:24:46Z</dcterms:modified>
</cp:coreProperties>
</file>