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DF986-19D8-42B6-84C2-7976E618B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F2BAC5-A450-49DD-B42B-48968D53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B6501B-346B-43CF-9E8E-FC3C0DE5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AAFE72-0395-4A1E-9725-D5E2A0CE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16416-150A-428D-9473-AD577F71C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184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67B8F-0E34-42BB-9D1F-6F11CC5BA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2121CD-5559-4C40-804D-5D6F6B565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5E651C-06B9-4682-93E5-09EA66E5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A5FE9-F685-4A57-AB0C-FBE06017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B260FD-9D10-4A43-B08C-D683A7D7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51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1ED7F1-6C63-4C1B-941C-3F358785B2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6744A9-B84E-46EF-A9D8-E026F7E1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ECB52-287C-4A43-815E-2709B216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905DDF-D875-4157-A75F-AE0D63C1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2C09F-7B63-449E-8CCF-375897647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635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4C3C9-82F3-40E1-A3B4-0977A4CD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D0552C-4E35-45E8-B214-5252D668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5F5769-F45F-4EDD-8719-1D772AAF5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C54A6B-0029-4FBB-BD98-AA45ECA95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F01C46-DB8F-4742-A9C5-47AD1DFF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542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E29DFB-1CC6-4517-9437-97B3C3300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780111-410E-49C7-967A-D551EAC8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80C526-09C2-44EB-8A4E-77A9BC22D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5E4C6D-00D4-4327-85C2-C51594DD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97F9F8-2E36-41D4-8CA9-0E7C3CB08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547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BD108-840B-4C2B-833B-A89309B6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C86120-71A6-488F-A3CC-CF2FFD4DE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535B69-BB01-4BF9-8470-94B4DF742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5AF26B-72FE-467C-89EF-C9CC746F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166AFB-1870-4790-B70F-DB11D9FF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BA7857-DE27-45A0-92A7-3529C75B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079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85CE1-16B6-42DF-AFE1-A96ABDF8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FB0884-44AC-4BA3-8930-7ED7DBB0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3ED124-18EE-4E8C-A4E8-AA648A0EC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566D24-6BA8-4075-817F-87C8E9616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BA4202-2474-494E-A65A-D88C3B96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6005C7-F5ED-4C75-B3ED-906BA382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74D338-77D8-441A-BDB4-56C546A2C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49759C-8373-457C-983D-53C5AC0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001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F40CE-AA57-4461-A20F-4E9323E53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43193F3-12D4-47ED-A460-08C4AA9A6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0C18D7-B28F-409C-861B-DFBD53CFE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D511AB-B80A-4703-8714-B96C12ED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80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F6C3CD-D0FA-4169-AB73-E01A82A3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0634C5-5196-4C9A-8F85-AD1768C6E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7B577A-C98E-4EFE-A451-474D93BB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1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D10E3-ACC5-4CA7-94F6-90C0F5C8C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B35E2B-B986-46E2-8B43-7674A9D76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E45A50-E092-4822-8C8A-EC57951D8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F3491BF-2710-46A3-A88F-2FF63B76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0D8055-14A2-4A4D-A66E-5DE633D18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98FB54-103D-4FD2-BC1F-7B8D6AB8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807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D5620-9C76-4808-834C-0503AC837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ABB411-5A2B-41F2-A7E0-DC26783E1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1D9E80-B5A8-49FC-A15A-25B743997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CD28C8-4BFC-45E4-A325-4D4D5E76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BEB80E-42A1-463A-9B60-6E70807E5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4AAC3B-2C13-4F08-AB1D-292BEE46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99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D25E8A-5DF4-4A35-9F2D-27688F1D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3883EB-9675-4E9C-B4E3-4ECC3AD7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5B3AFF-226C-4976-A7FD-5E7BAA178C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E6A1-1A29-4A1B-9008-F471E93F1AF7}" type="datetimeFigureOut">
              <a:rPr lang="es-CL" smtClean="0"/>
              <a:t>26-03-2020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B8D6B3-D639-4DE8-9135-7F8FA413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32931-0FF7-48E5-B526-63DC85D4B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51C7-57F9-4F62-A329-7048619C955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69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332B542A-5E68-40C5-9062-4F2A31C36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MATERIAL DE APOYO GUIA 3 ORIENTACION 8°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6674CCD-7670-4E23-A0AB-87E5D78E1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                 AUTOCONCEPTO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793D4F1-5812-4F12-9A10-CBEB42C27D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1E468F79-4174-4176-9E21-D3F401BCB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RECONOZCO MIS FORTALEZAS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3C18AD-BC4A-423C-B162-2804D09AF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505075"/>
            <a:ext cx="4910666" cy="3403246"/>
          </a:xfrm>
          <a:prstGeom prst="rect">
            <a:avLst/>
          </a:prstGeom>
        </p:spPr>
      </p:pic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1CCB1166-7E88-4611-AB91-3D3F74D1E83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7402" y="2505075"/>
            <a:ext cx="491278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D71F094-8208-432A-8A15-E6C05332C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87"/>
          <a:stretch/>
        </p:blipFill>
        <p:spPr>
          <a:xfrm>
            <a:off x="1524000" y="0"/>
            <a:ext cx="9144000" cy="669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6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4FD115A-3D24-4448-B711-F6ACF0EA4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6" y="1072445"/>
            <a:ext cx="8952088" cy="509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913DC-ADF3-4A1C-8425-F367FC98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ACTIVIDAD COMPLEMENTARIA </a:t>
            </a:r>
            <a:br>
              <a:rPr lang="es-CL"/>
            </a:br>
            <a:r>
              <a:rPr lang="es-CL"/>
              <a:t>VIDEO EDUCATIVO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F8110E-F85A-4C14-A142-F52F37588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Todo depende de ti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0F1D518-F14A-4CBE-B082-0DD192CB0C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2896" y="2505075"/>
            <a:ext cx="4931570" cy="3684588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9570C26-A905-47D3-BF00-DED2B1C880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dirty="0"/>
              <a:t>https://www.youtube.com/watch?v=2IKlpD37CPI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6980F0-4034-4AFF-94A2-C835D46B75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/>
              <a:t>“Si pudieras cambiar</a:t>
            </a:r>
          </a:p>
          <a:p>
            <a:r>
              <a:rPr lang="es-MX" dirty="0"/>
              <a:t>una sola parte de tu cuerpo, ¿qué cambiarías?”,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8103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</Words>
  <Application>Microsoft Office PowerPoint</Application>
  <PresentationFormat>Panorámica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MATERIAL DE APOYO GUIA 3 ORIENTACION 8°</vt:lpstr>
      <vt:lpstr>Presentación de PowerPoint</vt:lpstr>
      <vt:lpstr>Presentación de PowerPoint</vt:lpstr>
      <vt:lpstr>ACTIVIDAD COMPLEMENTARIA  VIDEO EDUCATIVO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6</cp:revision>
  <dcterms:created xsi:type="dcterms:W3CDTF">2020-03-26T15:52:41Z</dcterms:created>
  <dcterms:modified xsi:type="dcterms:W3CDTF">2020-03-26T16:56:12Z</dcterms:modified>
</cp:coreProperties>
</file>