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4" d="100"/>
          <a:sy n="74" d="100"/>
        </p:scale>
        <p:origin x="-5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fld id="{8A754404-65B0-42CD-BA16-934A5400C797}" type="datetimeFigureOut">
              <a:rPr lang="es-CL"/>
              <a:pPr>
                <a:defRPr/>
              </a:pPr>
              <a:t>02-07-2020</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fld id="{C71CBCA9-9B39-4F90-98A8-2DD0AA9DD1CA}" type="slidenum">
              <a:rPr lang="es-CL" altLang="es-CL"/>
              <a:pPr/>
              <a:t>‹Nº›</a:t>
            </a:fld>
            <a:endParaRPr lang="es-CL" altLang="es-CL"/>
          </a:p>
        </p:txBody>
      </p:sp>
    </p:spTree>
    <p:extLst>
      <p:ext uri="{BB962C8B-B14F-4D97-AF65-F5344CB8AC3E}">
        <p14:creationId xmlns:p14="http://schemas.microsoft.com/office/powerpoint/2010/main" val="208064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09747FDF-C130-476C-8C03-5258B7698EAA}" type="datetimeFigureOut">
              <a:rPr lang="es-CL"/>
              <a:pPr>
                <a:defRPr/>
              </a:pPr>
              <a:t>02-07-2020</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fld id="{AA810454-1689-4A1D-8243-1C2230D44B66}" type="slidenum">
              <a:rPr lang="es-CL" altLang="es-CL"/>
              <a:pPr/>
              <a:t>‹Nº›</a:t>
            </a:fld>
            <a:endParaRPr lang="es-CL" altLang="es-CL"/>
          </a:p>
        </p:txBody>
      </p:sp>
    </p:spTree>
    <p:extLst>
      <p:ext uri="{BB962C8B-B14F-4D97-AF65-F5344CB8AC3E}">
        <p14:creationId xmlns:p14="http://schemas.microsoft.com/office/powerpoint/2010/main" val="331314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 name="TextBox 13"/>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eaLnBrk="1" hangingPunct="1"/>
            <a:r>
              <a:rPr lang="en-US" altLang="es-CL" sz="8000">
                <a:solidFill>
                  <a:schemeClr val="accent1"/>
                </a:solidFill>
                <a:latin typeface="Arial" charset="0"/>
              </a:rPr>
              <a:t>“</a:t>
            </a:r>
          </a:p>
        </p:txBody>
      </p:sp>
      <p:sp>
        <p:nvSpPr>
          <p:cNvPr id="7" name="TextBox 14"/>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eaLnBrk="1" hangingPunct="1"/>
            <a:r>
              <a:rPr lang="en-US" altLang="es-CL" sz="8000">
                <a:solidFill>
                  <a:schemeClr val="accent1"/>
                </a:solidFill>
                <a:latin typeface="Arial"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8" name="Date Placeholder 3"/>
          <p:cNvSpPr>
            <a:spLocks noGrp="1"/>
          </p:cNvSpPr>
          <p:nvPr>
            <p:ph type="dt" sz="half" idx="14"/>
          </p:nvPr>
        </p:nvSpPr>
        <p:spPr/>
        <p:txBody>
          <a:bodyPr/>
          <a:lstStyle>
            <a:lvl1pPr>
              <a:defRPr/>
            </a:lvl1pPr>
          </a:lstStyle>
          <a:p>
            <a:pPr>
              <a:defRPr/>
            </a:pPr>
            <a:fld id="{5640D9D1-B444-4E4D-9F64-129FDFA875F8}" type="datetimeFigureOut">
              <a:rPr lang="es-CL"/>
              <a:pPr>
                <a:defRPr/>
              </a:pPr>
              <a:t>02-07-2020</a:t>
            </a:fld>
            <a:endParaRPr lang="es-CL"/>
          </a:p>
        </p:txBody>
      </p:sp>
      <p:sp>
        <p:nvSpPr>
          <p:cNvPr id="9" name="Footer Placeholder 4"/>
          <p:cNvSpPr>
            <a:spLocks noGrp="1"/>
          </p:cNvSpPr>
          <p:nvPr>
            <p:ph type="ftr" sz="quarter" idx="15"/>
          </p:nvPr>
        </p:nvSpPr>
        <p:spPr/>
        <p:txBody>
          <a:bodyPr/>
          <a:lstStyle>
            <a:lvl1pPr>
              <a:defRPr/>
            </a:lvl1pPr>
          </a:lstStyle>
          <a:p>
            <a:pPr>
              <a:defRPr/>
            </a:pPr>
            <a:endParaRPr lang="es-CL"/>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fld id="{49D3D433-A2D1-41D3-B083-16BC14D1C1A1}" type="slidenum">
              <a:rPr lang="es-CL" altLang="es-CL"/>
              <a:pPr/>
              <a:t>‹Nº›</a:t>
            </a:fld>
            <a:endParaRPr lang="es-CL" altLang="es-CL"/>
          </a:p>
        </p:txBody>
      </p:sp>
    </p:spTree>
    <p:extLst>
      <p:ext uri="{BB962C8B-B14F-4D97-AF65-F5344CB8AC3E}">
        <p14:creationId xmlns:p14="http://schemas.microsoft.com/office/powerpoint/2010/main" val="334101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DF3BD13D-F8A3-40B5-8D7E-7C8DB0FB604F}" type="datetimeFigureOut">
              <a:rPr lang="es-CL"/>
              <a:pPr>
                <a:defRPr/>
              </a:pPr>
              <a:t>02-07-2020</a:t>
            </a:fld>
            <a:endParaRPr lang="es-CL"/>
          </a:p>
        </p:txBody>
      </p:sp>
      <p:sp>
        <p:nvSpPr>
          <p:cNvPr id="7" name="Footer Placeholder 5"/>
          <p:cNvSpPr>
            <a:spLocks noGrp="1"/>
          </p:cNvSpPr>
          <p:nvPr>
            <p:ph type="ftr" sz="quarter" idx="11"/>
          </p:nvPr>
        </p:nvSpPr>
        <p:spPr/>
        <p:txBody>
          <a:bodyPr/>
          <a:lstStyle>
            <a:lvl1pPr>
              <a:defRPr/>
            </a:lvl1pPr>
          </a:lstStyle>
          <a:p>
            <a:pPr>
              <a:defRPr/>
            </a:pPr>
            <a:endParaRPr lang="es-CL"/>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fld id="{74FD914F-B25B-40B1-85A4-24996923AE1F}" type="slidenum">
              <a:rPr lang="es-CL" altLang="es-CL"/>
              <a:pPr/>
              <a:t>‹Nº›</a:t>
            </a:fld>
            <a:endParaRPr lang="es-CL" altLang="es-CL"/>
          </a:p>
        </p:txBody>
      </p:sp>
    </p:spTree>
    <p:extLst>
      <p:ext uri="{BB962C8B-B14F-4D97-AF65-F5344CB8AC3E}">
        <p14:creationId xmlns:p14="http://schemas.microsoft.com/office/powerpoint/2010/main" val="222557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 name="TextBox 16"/>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eaLnBrk="1" hangingPunct="1"/>
            <a:r>
              <a:rPr lang="en-US" altLang="es-CL" sz="8000">
                <a:solidFill>
                  <a:schemeClr val="accent1"/>
                </a:solidFill>
                <a:latin typeface="Arial" charset="0"/>
              </a:rPr>
              <a:t>“</a:t>
            </a:r>
          </a:p>
        </p:txBody>
      </p:sp>
      <p:sp>
        <p:nvSpPr>
          <p:cNvPr id="7" name="TextBox 17"/>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fontAlgn="base">
              <a:spcBef>
                <a:spcPct val="0"/>
              </a:spcBef>
              <a:spcAft>
                <a:spcPct val="0"/>
              </a:spcAft>
              <a:defRPr>
                <a:solidFill>
                  <a:schemeClr val="tx1"/>
                </a:solidFill>
                <a:latin typeface="Century Gothic" pitchFamily="34" charset="0"/>
              </a:defRPr>
            </a:lvl6pPr>
            <a:lvl7pPr marL="2971800" indent="-228600" defTabSz="457200" fontAlgn="base">
              <a:spcBef>
                <a:spcPct val="0"/>
              </a:spcBef>
              <a:spcAft>
                <a:spcPct val="0"/>
              </a:spcAft>
              <a:defRPr>
                <a:solidFill>
                  <a:schemeClr val="tx1"/>
                </a:solidFill>
                <a:latin typeface="Century Gothic" pitchFamily="34" charset="0"/>
              </a:defRPr>
            </a:lvl7pPr>
            <a:lvl8pPr marL="3429000" indent="-228600" defTabSz="457200" fontAlgn="base">
              <a:spcBef>
                <a:spcPct val="0"/>
              </a:spcBef>
              <a:spcAft>
                <a:spcPct val="0"/>
              </a:spcAft>
              <a:defRPr>
                <a:solidFill>
                  <a:schemeClr val="tx1"/>
                </a:solidFill>
                <a:latin typeface="Century Gothic" pitchFamily="34" charset="0"/>
              </a:defRPr>
            </a:lvl8pPr>
            <a:lvl9pPr marL="3886200" indent="-228600" defTabSz="457200" fontAlgn="base">
              <a:spcBef>
                <a:spcPct val="0"/>
              </a:spcBef>
              <a:spcAft>
                <a:spcPct val="0"/>
              </a:spcAft>
              <a:defRPr>
                <a:solidFill>
                  <a:schemeClr val="tx1"/>
                </a:solidFill>
                <a:latin typeface="Century Gothic" pitchFamily="34" charset="0"/>
              </a:defRPr>
            </a:lvl9pPr>
          </a:lstStyle>
          <a:p>
            <a:pPr eaLnBrk="1" hangingPunct="1"/>
            <a:r>
              <a:rPr lang="en-US" altLang="es-CL" sz="8000">
                <a:solidFill>
                  <a:schemeClr val="accent1"/>
                </a:solidFill>
                <a:latin typeface="Arial"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s-ES" smtClean="0"/>
              <a:t>Haga clic para modificar el estilo de texto del patrón</a:t>
            </a:r>
          </a:p>
        </p:txBody>
      </p:sp>
      <p:sp>
        <p:nvSpPr>
          <p:cNvPr id="8" name="Date Placeholder 4"/>
          <p:cNvSpPr>
            <a:spLocks noGrp="1"/>
          </p:cNvSpPr>
          <p:nvPr>
            <p:ph type="dt" sz="half" idx="14"/>
          </p:nvPr>
        </p:nvSpPr>
        <p:spPr/>
        <p:txBody>
          <a:bodyPr/>
          <a:lstStyle>
            <a:lvl1pPr>
              <a:defRPr/>
            </a:lvl1pPr>
          </a:lstStyle>
          <a:p>
            <a:pPr>
              <a:defRPr/>
            </a:pPr>
            <a:fld id="{A12FACAD-FDC7-4DBF-8C93-6E44DE741C86}" type="datetimeFigureOut">
              <a:rPr lang="es-CL"/>
              <a:pPr>
                <a:defRPr/>
              </a:pPr>
              <a:t>02-07-2020</a:t>
            </a:fld>
            <a:endParaRPr lang="es-CL"/>
          </a:p>
        </p:txBody>
      </p:sp>
      <p:sp>
        <p:nvSpPr>
          <p:cNvPr id="9" name="Footer Placeholder 5"/>
          <p:cNvSpPr>
            <a:spLocks noGrp="1"/>
          </p:cNvSpPr>
          <p:nvPr>
            <p:ph type="ftr" sz="quarter" idx="15"/>
          </p:nvPr>
        </p:nvSpPr>
        <p:spPr/>
        <p:txBody>
          <a:bodyPr/>
          <a:lstStyle>
            <a:lvl1pPr>
              <a:defRPr/>
            </a:lvl1pPr>
          </a:lstStyle>
          <a:p>
            <a:pPr>
              <a:defRPr/>
            </a:pPr>
            <a:endParaRPr lang="es-CL"/>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fld id="{E591166D-800C-4B91-8962-762508B2998B}" type="slidenum">
              <a:rPr lang="es-CL" altLang="es-CL"/>
              <a:pPr/>
              <a:t>‹Nº›</a:t>
            </a:fld>
            <a:endParaRPr lang="es-CL" altLang="es-CL"/>
          </a:p>
        </p:txBody>
      </p:sp>
    </p:spTree>
    <p:extLst>
      <p:ext uri="{BB962C8B-B14F-4D97-AF65-F5344CB8AC3E}">
        <p14:creationId xmlns:p14="http://schemas.microsoft.com/office/powerpoint/2010/main" val="231150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s-ES" smtClean="0"/>
              <a:t>Haga clic para modificar el estilo de texto del patrón</a:t>
            </a:r>
          </a:p>
        </p:txBody>
      </p:sp>
      <p:sp>
        <p:nvSpPr>
          <p:cNvPr id="6" name="Date Placeholder 4"/>
          <p:cNvSpPr>
            <a:spLocks noGrp="1"/>
          </p:cNvSpPr>
          <p:nvPr>
            <p:ph type="dt" sz="half" idx="14"/>
          </p:nvPr>
        </p:nvSpPr>
        <p:spPr/>
        <p:txBody>
          <a:bodyPr/>
          <a:lstStyle>
            <a:lvl1pPr>
              <a:defRPr/>
            </a:lvl1pPr>
          </a:lstStyle>
          <a:p>
            <a:pPr>
              <a:defRPr/>
            </a:pPr>
            <a:fld id="{61824116-AF62-4337-9B66-D0637130EFAE}" type="datetimeFigureOut">
              <a:rPr lang="es-CL"/>
              <a:pPr>
                <a:defRPr/>
              </a:pPr>
              <a:t>02-07-2020</a:t>
            </a:fld>
            <a:endParaRPr lang="es-CL"/>
          </a:p>
        </p:txBody>
      </p:sp>
      <p:sp>
        <p:nvSpPr>
          <p:cNvPr id="7" name="Footer Placeholder 5"/>
          <p:cNvSpPr>
            <a:spLocks noGrp="1"/>
          </p:cNvSpPr>
          <p:nvPr>
            <p:ph type="ftr" sz="quarter" idx="15"/>
          </p:nvPr>
        </p:nvSpPr>
        <p:spPr/>
        <p:txBody>
          <a:bodyPr/>
          <a:lstStyle>
            <a:lvl1pPr>
              <a:defRPr/>
            </a:lvl1pPr>
          </a:lstStyle>
          <a:p>
            <a:pPr>
              <a:defRPr/>
            </a:pPr>
            <a:endParaRPr lang="es-CL"/>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fld id="{82C7D860-5C4F-4124-8FF8-3FC71687B6A0}" type="slidenum">
              <a:rPr lang="es-CL" altLang="es-CL"/>
              <a:pPr/>
              <a:t>‹Nº›</a:t>
            </a:fld>
            <a:endParaRPr lang="es-CL" altLang="es-CL"/>
          </a:p>
        </p:txBody>
      </p:sp>
    </p:spTree>
    <p:extLst>
      <p:ext uri="{BB962C8B-B14F-4D97-AF65-F5344CB8AC3E}">
        <p14:creationId xmlns:p14="http://schemas.microsoft.com/office/powerpoint/2010/main" val="39028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835C70B6-03B7-480C-A8CC-DFAF68FF1C6D}" type="datetimeFigureOut">
              <a:rPr lang="es-CL"/>
              <a:pPr>
                <a:defRPr/>
              </a:pPr>
              <a:t>02-07-2020</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fld id="{C4554231-6CCF-4CB0-870C-D936C18D441E}" type="slidenum">
              <a:rPr lang="es-CL" altLang="es-CL"/>
              <a:pPr/>
              <a:t>‹Nº›</a:t>
            </a:fld>
            <a:endParaRPr lang="es-CL" altLang="es-CL"/>
          </a:p>
        </p:txBody>
      </p:sp>
    </p:spTree>
    <p:extLst>
      <p:ext uri="{BB962C8B-B14F-4D97-AF65-F5344CB8AC3E}">
        <p14:creationId xmlns:p14="http://schemas.microsoft.com/office/powerpoint/2010/main" val="215217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751E542D-07AF-4FF3-BCDF-B06F2DC4FB70}" type="datetimeFigureOut">
              <a:rPr lang="es-CL"/>
              <a:pPr>
                <a:defRPr/>
              </a:pPr>
              <a:t>02-07-2020</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fld id="{DE423B99-65D0-4302-BDFC-468A6350BD7C}" type="slidenum">
              <a:rPr lang="es-CL" altLang="es-CL"/>
              <a:pPr/>
              <a:t>‹Nº›</a:t>
            </a:fld>
            <a:endParaRPr lang="es-CL" altLang="es-CL"/>
          </a:p>
        </p:txBody>
      </p:sp>
    </p:spTree>
    <p:extLst>
      <p:ext uri="{BB962C8B-B14F-4D97-AF65-F5344CB8AC3E}">
        <p14:creationId xmlns:p14="http://schemas.microsoft.com/office/powerpoint/2010/main" val="88487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D395FB93-7CA0-40A1-A08C-19777BEDE2D5}" type="datetimeFigureOut">
              <a:rPr lang="es-CL"/>
              <a:pPr>
                <a:defRPr/>
              </a:pPr>
              <a:t>02-07-2020</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fld id="{482AE838-B506-409F-9974-A4D0BFD8BFE2}" type="slidenum">
              <a:rPr lang="es-CL" altLang="es-CL"/>
              <a:pPr/>
              <a:t>‹Nº›</a:t>
            </a:fld>
            <a:endParaRPr lang="es-CL" altLang="es-CL"/>
          </a:p>
        </p:txBody>
      </p:sp>
    </p:spTree>
    <p:extLst>
      <p:ext uri="{BB962C8B-B14F-4D97-AF65-F5344CB8AC3E}">
        <p14:creationId xmlns:p14="http://schemas.microsoft.com/office/powerpoint/2010/main" val="120960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81E62961-ADCC-4338-A9D5-4A0D1D9EE25A}" type="datetimeFigureOut">
              <a:rPr lang="es-CL"/>
              <a:pPr>
                <a:defRPr/>
              </a:pPr>
              <a:t>02-07-2020</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fld id="{5F02CCE9-1558-41E8-9034-69E719D9FD46}" type="slidenum">
              <a:rPr lang="es-CL" altLang="es-CL"/>
              <a:pPr/>
              <a:t>‹Nº›</a:t>
            </a:fld>
            <a:endParaRPr lang="es-CL" altLang="es-CL"/>
          </a:p>
        </p:txBody>
      </p:sp>
    </p:spTree>
    <p:extLst>
      <p:ext uri="{BB962C8B-B14F-4D97-AF65-F5344CB8AC3E}">
        <p14:creationId xmlns:p14="http://schemas.microsoft.com/office/powerpoint/2010/main" val="113152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4"/>
          <p:cNvSpPr>
            <a:spLocks noGrp="1"/>
          </p:cNvSpPr>
          <p:nvPr>
            <p:ph type="dt" sz="half" idx="10"/>
          </p:nvPr>
        </p:nvSpPr>
        <p:spPr/>
        <p:txBody>
          <a:bodyPr/>
          <a:lstStyle>
            <a:lvl1pPr>
              <a:defRPr/>
            </a:lvl1pPr>
          </a:lstStyle>
          <a:p>
            <a:pPr>
              <a:defRPr/>
            </a:pPr>
            <a:fld id="{E321BD89-F7F1-41EB-9FC6-0DB0DF32B994}" type="datetimeFigureOut">
              <a:rPr lang="es-CL"/>
              <a:pPr>
                <a:defRPr/>
              </a:pPr>
              <a:t>02-07-2020</a:t>
            </a:fld>
            <a:endParaRPr lang="es-CL"/>
          </a:p>
        </p:txBody>
      </p:sp>
      <p:sp>
        <p:nvSpPr>
          <p:cNvPr id="7" name="Footer Placeholder 5"/>
          <p:cNvSpPr>
            <a:spLocks noGrp="1"/>
          </p:cNvSpPr>
          <p:nvPr>
            <p:ph type="ftr" sz="quarter" idx="11"/>
          </p:nvPr>
        </p:nvSpPr>
        <p:spPr/>
        <p:txBody>
          <a:bodyPr/>
          <a:lstStyle>
            <a:lvl1pPr>
              <a:defRPr/>
            </a:lvl1pPr>
          </a:lstStyle>
          <a:p>
            <a:pPr>
              <a:defRPr/>
            </a:pPr>
            <a:endParaRPr lang="es-CL"/>
          </a:p>
        </p:txBody>
      </p:sp>
      <p:sp>
        <p:nvSpPr>
          <p:cNvPr id="9" name="Slide Number Placeholder 5"/>
          <p:cNvSpPr>
            <a:spLocks noGrp="1"/>
          </p:cNvSpPr>
          <p:nvPr>
            <p:ph type="sldNum" sz="quarter" idx="12"/>
          </p:nvPr>
        </p:nvSpPr>
        <p:spPr/>
        <p:txBody>
          <a:bodyPr/>
          <a:lstStyle>
            <a:lvl1pPr>
              <a:defRPr/>
            </a:lvl1pPr>
          </a:lstStyle>
          <a:p>
            <a:fld id="{9BDA46B0-F9E4-4570-9532-66C4D9803769}" type="slidenum">
              <a:rPr lang="es-CL" altLang="es-CL"/>
              <a:pPr/>
              <a:t>‹Nº›</a:t>
            </a:fld>
            <a:endParaRPr lang="es-CL" altLang="es-CL"/>
          </a:p>
        </p:txBody>
      </p:sp>
    </p:spTree>
    <p:extLst>
      <p:ext uri="{BB962C8B-B14F-4D97-AF65-F5344CB8AC3E}">
        <p14:creationId xmlns:p14="http://schemas.microsoft.com/office/powerpoint/2010/main" val="4827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a:defRPr/>
            </a:pPr>
            <a:fld id="{B7522D87-C3AC-45CA-847C-0588A6EEF0B8}" type="datetimeFigureOut">
              <a:rPr lang="es-CL"/>
              <a:pPr>
                <a:defRPr/>
              </a:pPr>
              <a:t>02-07-2020</a:t>
            </a:fld>
            <a:endParaRPr lang="es-CL"/>
          </a:p>
        </p:txBody>
      </p:sp>
      <p:sp>
        <p:nvSpPr>
          <p:cNvPr id="9" name="Footer Placeholder 7"/>
          <p:cNvSpPr>
            <a:spLocks noGrp="1"/>
          </p:cNvSpPr>
          <p:nvPr>
            <p:ph type="ftr" sz="quarter" idx="11"/>
          </p:nvPr>
        </p:nvSpPr>
        <p:spPr/>
        <p:txBody>
          <a:bodyPr/>
          <a:lstStyle>
            <a:lvl1pPr>
              <a:defRPr/>
            </a:lvl1pPr>
          </a:lstStyle>
          <a:p>
            <a:pPr>
              <a:defRPr/>
            </a:pPr>
            <a:endParaRPr lang="es-CL"/>
          </a:p>
        </p:txBody>
      </p:sp>
      <p:sp>
        <p:nvSpPr>
          <p:cNvPr id="11" name="Slide Number Placeholder 5"/>
          <p:cNvSpPr>
            <a:spLocks noGrp="1"/>
          </p:cNvSpPr>
          <p:nvPr>
            <p:ph type="sldNum" sz="quarter" idx="12"/>
          </p:nvPr>
        </p:nvSpPr>
        <p:spPr/>
        <p:txBody>
          <a:bodyPr/>
          <a:lstStyle>
            <a:lvl1pPr>
              <a:defRPr/>
            </a:lvl1pPr>
          </a:lstStyle>
          <a:p>
            <a:fld id="{9B302400-C496-4FBB-A92A-8E4AB9D85447}" type="slidenum">
              <a:rPr lang="es-CL" altLang="es-CL"/>
              <a:pPr/>
              <a:t>‹Nº›</a:t>
            </a:fld>
            <a:endParaRPr lang="es-CL" altLang="es-CL"/>
          </a:p>
        </p:txBody>
      </p:sp>
    </p:spTree>
    <p:extLst>
      <p:ext uri="{BB962C8B-B14F-4D97-AF65-F5344CB8AC3E}">
        <p14:creationId xmlns:p14="http://schemas.microsoft.com/office/powerpoint/2010/main" val="174867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a:defRPr/>
            </a:pPr>
            <a:fld id="{1831AF43-38FA-41FB-98EC-6F45799E4B7D}" type="datetimeFigureOut">
              <a:rPr lang="es-CL"/>
              <a:pPr>
                <a:defRPr/>
              </a:pPr>
              <a:t>02-07-2020</a:t>
            </a:fld>
            <a:endParaRPr lang="es-CL"/>
          </a:p>
        </p:txBody>
      </p:sp>
      <p:sp>
        <p:nvSpPr>
          <p:cNvPr id="5" name="Footer Placeholder 3"/>
          <p:cNvSpPr>
            <a:spLocks noGrp="1"/>
          </p:cNvSpPr>
          <p:nvPr>
            <p:ph type="ftr" sz="quarter" idx="11"/>
          </p:nvPr>
        </p:nvSpPr>
        <p:spPr/>
        <p:txBody>
          <a:bodyPr/>
          <a:lstStyle>
            <a:lvl1pPr>
              <a:defRPr/>
            </a:lvl1pPr>
          </a:lstStyle>
          <a:p>
            <a:pPr>
              <a:defRPr/>
            </a:pPr>
            <a:endParaRPr lang="es-CL"/>
          </a:p>
        </p:txBody>
      </p:sp>
      <p:sp>
        <p:nvSpPr>
          <p:cNvPr id="6" name="Slide Number Placeholder 4"/>
          <p:cNvSpPr>
            <a:spLocks noGrp="1"/>
          </p:cNvSpPr>
          <p:nvPr>
            <p:ph type="sldNum" sz="quarter" idx="12"/>
          </p:nvPr>
        </p:nvSpPr>
        <p:spPr/>
        <p:txBody>
          <a:bodyPr/>
          <a:lstStyle>
            <a:lvl1pPr>
              <a:defRPr/>
            </a:lvl1pPr>
          </a:lstStyle>
          <a:p>
            <a:fld id="{957D4F9C-2758-43C7-8368-577506C02037}" type="slidenum">
              <a:rPr lang="es-CL" altLang="es-CL"/>
              <a:pPr/>
              <a:t>‹Nº›</a:t>
            </a:fld>
            <a:endParaRPr lang="es-CL" altLang="es-CL"/>
          </a:p>
        </p:txBody>
      </p:sp>
    </p:spTree>
    <p:extLst>
      <p:ext uri="{BB962C8B-B14F-4D97-AF65-F5344CB8AC3E}">
        <p14:creationId xmlns:p14="http://schemas.microsoft.com/office/powerpoint/2010/main" val="333129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 name="Date Placeholder 1"/>
          <p:cNvSpPr>
            <a:spLocks noGrp="1"/>
          </p:cNvSpPr>
          <p:nvPr>
            <p:ph type="dt" sz="half" idx="10"/>
          </p:nvPr>
        </p:nvSpPr>
        <p:spPr/>
        <p:txBody>
          <a:bodyPr/>
          <a:lstStyle>
            <a:lvl1pPr>
              <a:defRPr/>
            </a:lvl1pPr>
          </a:lstStyle>
          <a:p>
            <a:pPr>
              <a:defRPr/>
            </a:pPr>
            <a:fld id="{1DA53967-9BE3-4F9F-B116-A488196CF8E2}" type="datetimeFigureOut">
              <a:rPr lang="es-CL"/>
              <a:pPr>
                <a:defRPr/>
              </a:pPr>
              <a:t>02-07-2020</a:t>
            </a:fld>
            <a:endParaRPr lang="es-CL"/>
          </a:p>
        </p:txBody>
      </p:sp>
      <p:sp>
        <p:nvSpPr>
          <p:cNvPr id="4" name="Footer Placeholder 2"/>
          <p:cNvSpPr>
            <a:spLocks noGrp="1"/>
          </p:cNvSpPr>
          <p:nvPr>
            <p:ph type="ftr" sz="quarter" idx="11"/>
          </p:nvPr>
        </p:nvSpPr>
        <p:spPr/>
        <p:txBody>
          <a:bodyPr/>
          <a:lstStyle>
            <a:lvl1pPr>
              <a:defRPr/>
            </a:lvl1pPr>
          </a:lstStyle>
          <a:p>
            <a:pPr>
              <a:defRPr/>
            </a:pPr>
            <a:endParaRPr lang="es-CL"/>
          </a:p>
        </p:txBody>
      </p:sp>
      <p:sp>
        <p:nvSpPr>
          <p:cNvPr id="5" name="Slide Number Placeholder 3"/>
          <p:cNvSpPr>
            <a:spLocks noGrp="1"/>
          </p:cNvSpPr>
          <p:nvPr>
            <p:ph type="sldNum" sz="quarter" idx="12"/>
          </p:nvPr>
        </p:nvSpPr>
        <p:spPr/>
        <p:txBody>
          <a:bodyPr/>
          <a:lstStyle>
            <a:lvl1pPr>
              <a:defRPr/>
            </a:lvl1pPr>
          </a:lstStyle>
          <a:p>
            <a:fld id="{8F1B7594-C420-4539-84D8-AABDDFEBC5B3}" type="slidenum">
              <a:rPr lang="es-CL" altLang="es-CL"/>
              <a:pPr/>
              <a:t>‹Nº›</a:t>
            </a:fld>
            <a:endParaRPr lang="es-CL" altLang="es-CL"/>
          </a:p>
        </p:txBody>
      </p:sp>
    </p:spTree>
    <p:extLst>
      <p:ext uri="{BB962C8B-B14F-4D97-AF65-F5344CB8AC3E}">
        <p14:creationId xmlns:p14="http://schemas.microsoft.com/office/powerpoint/2010/main" val="47892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C080DF22-D6B1-4824-886D-0BC86F678349}" type="datetimeFigureOut">
              <a:rPr lang="es-CL"/>
              <a:pPr>
                <a:defRPr/>
              </a:pPr>
              <a:t>02-07-2020</a:t>
            </a:fld>
            <a:endParaRPr lang="es-CL"/>
          </a:p>
        </p:txBody>
      </p:sp>
      <p:sp>
        <p:nvSpPr>
          <p:cNvPr id="7" name="Footer Placeholder 5"/>
          <p:cNvSpPr>
            <a:spLocks noGrp="1"/>
          </p:cNvSpPr>
          <p:nvPr>
            <p:ph type="ftr" sz="quarter" idx="11"/>
          </p:nvPr>
        </p:nvSpPr>
        <p:spPr/>
        <p:txBody>
          <a:bodyPr/>
          <a:lstStyle>
            <a:lvl1pPr>
              <a:defRPr/>
            </a:lvl1pPr>
          </a:lstStyle>
          <a:p>
            <a:pPr>
              <a:defRPr/>
            </a:pPr>
            <a:endParaRPr lang="es-CL"/>
          </a:p>
        </p:txBody>
      </p:sp>
      <p:sp>
        <p:nvSpPr>
          <p:cNvPr id="8" name="Slide Number Placeholder 6"/>
          <p:cNvSpPr>
            <a:spLocks noGrp="1"/>
          </p:cNvSpPr>
          <p:nvPr>
            <p:ph type="sldNum" sz="quarter" idx="12"/>
          </p:nvPr>
        </p:nvSpPr>
        <p:spPr/>
        <p:txBody>
          <a:bodyPr/>
          <a:lstStyle>
            <a:lvl1pPr>
              <a:defRPr/>
            </a:lvl1pPr>
          </a:lstStyle>
          <a:p>
            <a:fld id="{48C101D6-DDD7-4DC6-A2BA-7156D172FF51}" type="slidenum">
              <a:rPr lang="es-CL" altLang="es-CL"/>
              <a:pPr/>
              <a:t>‹Nº›</a:t>
            </a:fld>
            <a:endParaRPr lang="es-CL" altLang="es-CL"/>
          </a:p>
        </p:txBody>
      </p:sp>
    </p:spTree>
    <p:extLst>
      <p:ext uri="{BB962C8B-B14F-4D97-AF65-F5344CB8AC3E}">
        <p14:creationId xmlns:p14="http://schemas.microsoft.com/office/powerpoint/2010/main" val="3794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3427D5E8-7B2D-4D13-ABA2-E01ED059F1C1}" type="datetimeFigureOut">
              <a:rPr lang="es-CL"/>
              <a:pPr>
                <a:defRPr/>
              </a:pPr>
              <a:t>02-07-2020</a:t>
            </a:fld>
            <a:endParaRPr lang="es-CL"/>
          </a:p>
        </p:txBody>
      </p:sp>
      <p:sp>
        <p:nvSpPr>
          <p:cNvPr id="7" name="Footer Placeholder 5"/>
          <p:cNvSpPr>
            <a:spLocks noGrp="1"/>
          </p:cNvSpPr>
          <p:nvPr>
            <p:ph type="ftr" sz="quarter" idx="11"/>
          </p:nvPr>
        </p:nvSpPr>
        <p:spPr/>
        <p:txBody>
          <a:bodyPr/>
          <a:lstStyle>
            <a:lvl1pPr>
              <a:defRPr/>
            </a:lvl1pPr>
          </a:lstStyle>
          <a:p>
            <a:pPr>
              <a:defRPr/>
            </a:pPr>
            <a:endParaRPr lang="es-CL"/>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fld id="{A3628FE4-C4CA-4E21-BDC2-433CBA8A8BFD}" type="slidenum">
              <a:rPr lang="es-CL" altLang="es-CL"/>
              <a:pPr/>
              <a:t>‹Nº›</a:t>
            </a:fld>
            <a:endParaRPr lang="es-CL" altLang="es-CL"/>
          </a:p>
        </p:txBody>
      </p:sp>
    </p:spTree>
    <p:extLst>
      <p:ext uri="{BB962C8B-B14F-4D97-AF65-F5344CB8AC3E}">
        <p14:creationId xmlns:p14="http://schemas.microsoft.com/office/powerpoint/2010/main" val="286988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47"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48"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49"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50"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51"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52"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53"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54"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55"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56"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57"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35"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36"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37"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38"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39"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40"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41"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42"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43"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44"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1045"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título del patrón</a:t>
            </a:r>
            <a:endParaRPr lang="en-US" altLang="es-CL" smtClean="0"/>
          </a:p>
        </p:txBody>
      </p:sp>
      <p:sp>
        <p:nvSpPr>
          <p:cNvPr id="1030"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los estilos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n-US" altLang="es-CL"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FBD03033-51A8-4401-AC32-BE9102E377C0}" type="datetimeFigureOut">
              <a:rPr lang="es-CL"/>
              <a:pPr>
                <a:defRPr/>
              </a:pPr>
              <a:t>02-07-2020</a:t>
            </a:fld>
            <a:endParaRPr lang="es-CL"/>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s-CL"/>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a:solidFill>
                  <a:srgbClr val="FEFFFF"/>
                </a:solidFill>
              </a:defRPr>
            </a:lvl1pPr>
          </a:lstStyle>
          <a:p>
            <a:fld id="{2FAD28AC-8B0E-408C-896A-966668CF3ADE}" type="slidenum">
              <a:rPr lang="es-CL" altLang="es-CL"/>
              <a:pPr/>
              <a:t>‹Nº›</a:t>
            </a:fld>
            <a:endParaRPr lang="es-CL" altLang="es-CL"/>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defTabSz="457200" rtl="0" eaLnBrk="1" fontAlgn="base" hangingPunct="1">
        <a:spcBef>
          <a:spcPct val="0"/>
        </a:spcBef>
        <a:spcAft>
          <a:spcPct val="0"/>
        </a:spcAft>
        <a:defRPr sz="3600" kern="1200">
          <a:solidFill>
            <a:srgbClr val="262626"/>
          </a:solidFill>
          <a:latin typeface="+mj-lt"/>
          <a:ea typeface="+mj-ea"/>
          <a:cs typeface="+mj-cs"/>
        </a:defRPr>
      </a:lvl1pPr>
      <a:lvl2pPr algn="l" defTabSz="457200" rtl="0" eaLnBrk="1" fontAlgn="base" hangingPunct="1">
        <a:spcBef>
          <a:spcPct val="0"/>
        </a:spcBef>
        <a:spcAft>
          <a:spcPct val="0"/>
        </a:spcAft>
        <a:defRPr sz="3600">
          <a:solidFill>
            <a:srgbClr val="262626"/>
          </a:solidFill>
          <a:latin typeface="Century Gothic" pitchFamily="34" charset="0"/>
        </a:defRPr>
      </a:lvl2pPr>
      <a:lvl3pPr algn="l" defTabSz="457200" rtl="0" eaLnBrk="1" fontAlgn="base" hangingPunct="1">
        <a:spcBef>
          <a:spcPct val="0"/>
        </a:spcBef>
        <a:spcAft>
          <a:spcPct val="0"/>
        </a:spcAft>
        <a:defRPr sz="3600">
          <a:solidFill>
            <a:srgbClr val="262626"/>
          </a:solidFill>
          <a:latin typeface="Century Gothic" pitchFamily="34" charset="0"/>
        </a:defRPr>
      </a:lvl3pPr>
      <a:lvl4pPr algn="l" defTabSz="457200" rtl="0" eaLnBrk="1" fontAlgn="base" hangingPunct="1">
        <a:spcBef>
          <a:spcPct val="0"/>
        </a:spcBef>
        <a:spcAft>
          <a:spcPct val="0"/>
        </a:spcAft>
        <a:defRPr sz="3600">
          <a:solidFill>
            <a:srgbClr val="262626"/>
          </a:solidFill>
          <a:latin typeface="Century Gothic" pitchFamily="34" charset="0"/>
        </a:defRPr>
      </a:lvl4pPr>
      <a:lvl5pPr algn="l" defTabSz="457200" rtl="0" eaLnBrk="1" fontAlgn="base" hangingPunct="1">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noChangeArrowheads="1"/>
          </p:cNvSpPr>
          <p:nvPr>
            <p:ph type="title"/>
          </p:nvPr>
        </p:nvSpPr>
        <p:spPr/>
        <p:txBody>
          <a:bodyPr/>
          <a:lstStyle/>
          <a:p>
            <a:r>
              <a:rPr lang="es-CL" altLang="es-CL" smtClean="0"/>
              <a:t>Escuchar y apreciar  </a:t>
            </a:r>
          </a:p>
        </p:txBody>
      </p:sp>
      <p:sp>
        <p:nvSpPr>
          <p:cNvPr id="3" name="Marcador de contenido 2"/>
          <p:cNvSpPr>
            <a:spLocks noGrp="1"/>
          </p:cNvSpPr>
          <p:nvPr>
            <p:ph sz="half" idx="1"/>
          </p:nvPr>
        </p:nvSpPr>
        <p:spPr>
          <a:xfrm>
            <a:off x="2589213" y="2133600"/>
            <a:ext cx="4313237" cy="3778250"/>
          </a:xfrm>
        </p:spPr>
        <p:txBody>
          <a:bodyPr rtlCol="0">
            <a:normAutofit fontScale="85000" lnSpcReduction="10000"/>
          </a:bodyPr>
          <a:lstStyle/>
          <a:p>
            <a:pPr fontAlgn="auto">
              <a:spcAft>
                <a:spcPts val="0"/>
              </a:spcAft>
              <a:buFont typeface="Wingdings 3" charset="2"/>
              <a:buChar char=""/>
              <a:defRPr/>
            </a:pPr>
            <a:r>
              <a:rPr lang="es-CL" sz="2400" b="1" dirty="0">
                <a:solidFill>
                  <a:schemeClr val="tx1">
                    <a:lumMod val="75000"/>
                    <a:lumOff val="25000"/>
                  </a:schemeClr>
                </a:solidFill>
              </a:rPr>
              <a:t>Escuchar y Apreciar </a:t>
            </a:r>
            <a:r>
              <a:rPr lang="es-CL" sz="2400" dirty="0">
                <a:solidFill>
                  <a:schemeClr val="tx1">
                    <a:lumMod val="75000"/>
                    <a:lumOff val="25000"/>
                  </a:schemeClr>
                </a:solidFill>
              </a:rPr>
              <a:t>es uno de los ejes que  trabajamos  en música</a:t>
            </a:r>
            <a:r>
              <a:rPr lang="es-CL" sz="2400" b="1" dirty="0">
                <a:solidFill>
                  <a:schemeClr val="tx1">
                    <a:lumMod val="75000"/>
                    <a:lumOff val="25000"/>
                  </a:schemeClr>
                </a:solidFill>
              </a:rPr>
              <a:t>  .</a:t>
            </a:r>
            <a:r>
              <a:rPr lang="es-CL" sz="2400" dirty="0">
                <a:solidFill>
                  <a:schemeClr val="tx1">
                    <a:lumMod val="75000"/>
                    <a:lumOff val="25000"/>
                  </a:schemeClr>
                </a:solidFill>
              </a:rPr>
              <a:t> Tiene  como meta generar constantes espacios de </a:t>
            </a:r>
            <a:r>
              <a:rPr lang="es-CL" sz="2400" b="1" dirty="0">
                <a:solidFill>
                  <a:schemeClr val="tx1">
                    <a:lumMod val="75000"/>
                    <a:lumOff val="25000"/>
                  </a:schemeClr>
                </a:solidFill>
              </a:rPr>
              <a:t>escucha</a:t>
            </a:r>
            <a:r>
              <a:rPr lang="es-CL" sz="2400" dirty="0">
                <a:solidFill>
                  <a:schemeClr val="tx1">
                    <a:lumMod val="75000"/>
                    <a:lumOff val="25000"/>
                  </a:schemeClr>
                </a:solidFill>
              </a:rPr>
              <a:t> activa , con el fin de </a:t>
            </a:r>
            <a:r>
              <a:rPr lang="es-CL" sz="2400" b="1" dirty="0">
                <a:solidFill>
                  <a:schemeClr val="tx1">
                    <a:lumMod val="75000"/>
                    <a:lumOff val="25000"/>
                  </a:schemeClr>
                </a:solidFill>
              </a:rPr>
              <a:t>apreciar</a:t>
            </a:r>
            <a:r>
              <a:rPr lang="es-CL" sz="2400" dirty="0">
                <a:solidFill>
                  <a:schemeClr val="tx1">
                    <a:lumMod val="75000"/>
                    <a:lumOff val="25000"/>
                  </a:schemeClr>
                </a:solidFill>
              </a:rPr>
              <a:t> los sonidos y la </a:t>
            </a:r>
            <a:r>
              <a:rPr lang="es-CL" sz="2400" b="1" dirty="0">
                <a:solidFill>
                  <a:schemeClr val="tx1">
                    <a:lumMod val="75000"/>
                    <a:lumOff val="25000"/>
                  </a:schemeClr>
                </a:solidFill>
              </a:rPr>
              <a:t>música</a:t>
            </a:r>
            <a:r>
              <a:rPr lang="es-CL" sz="2400" dirty="0">
                <a:solidFill>
                  <a:schemeClr val="tx1">
                    <a:lumMod val="75000"/>
                    <a:lumOff val="25000"/>
                  </a:schemeClr>
                </a:solidFill>
              </a:rPr>
              <a:t> y reflexionar sobre ella. </a:t>
            </a:r>
            <a:r>
              <a:rPr lang="es-CL" dirty="0">
                <a:solidFill>
                  <a:schemeClr val="tx1">
                    <a:lumMod val="75000"/>
                    <a:lumOff val="25000"/>
                  </a:schemeClr>
                </a:solidFill>
              </a:rPr>
              <a:t>... </a:t>
            </a:r>
          </a:p>
          <a:p>
            <a:pPr fontAlgn="auto">
              <a:spcAft>
                <a:spcPts val="0"/>
              </a:spcAft>
              <a:buFont typeface="Wingdings 3" charset="2"/>
              <a:buChar char=""/>
              <a:defRPr/>
            </a:pPr>
            <a:r>
              <a:rPr lang="es-CL" dirty="0">
                <a:solidFill>
                  <a:schemeClr val="tx1">
                    <a:lumMod val="75000"/>
                    <a:lumOff val="25000"/>
                  </a:schemeClr>
                </a:solidFill>
              </a:rPr>
              <a:t>8° año </a:t>
            </a:r>
          </a:p>
          <a:p>
            <a:pPr fontAlgn="auto">
              <a:spcAft>
                <a:spcPts val="0"/>
              </a:spcAft>
              <a:buFont typeface="Wingdings 3" charset="2"/>
              <a:buChar char=""/>
              <a:defRPr/>
            </a:pPr>
            <a:r>
              <a:rPr lang="es-CL" dirty="0">
                <a:solidFill>
                  <a:schemeClr val="tx1">
                    <a:lumMod val="75000"/>
                    <a:lumOff val="25000"/>
                  </a:schemeClr>
                </a:solidFill>
              </a:rPr>
              <a:t>Profesor :Luis Hernán Silva M </a:t>
            </a:r>
          </a:p>
          <a:p>
            <a:pPr fontAlgn="auto">
              <a:spcAft>
                <a:spcPts val="0"/>
              </a:spcAft>
              <a:buFont typeface="Wingdings 3" charset="2"/>
              <a:buChar char=""/>
              <a:defRPr/>
            </a:pPr>
            <a:r>
              <a:rPr lang="es-CL" dirty="0">
                <a:solidFill>
                  <a:schemeClr val="tx1">
                    <a:lumMod val="75000"/>
                    <a:lumOff val="25000"/>
                  </a:schemeClr>
                </a:solidFill>
              </a:rPr>
              <a:t>Colegio Mineral El Teniente </a:t>
            </a:r>
          </a:p>
          <a:p>
            <a:pPr fontAlgn="auto">
              <a:spcAft>
                <a:spcPts val="0"/>
              </a:spcAft>
              <a:buFont typeface="Wingdings 3" charset="2"/>
              <a:buChar char=""/>
              <a:defRPr/>
            </a:pPr>
            <a:r>
              <a:rPr lang="es-CL" dirty="0">
                <a:solidFill>
                  <a:schemeClr val="tx1">
                    <a:lumMod val="75000"/>
                    <a:lumOff val="25000"/>
                  </a:schemeClr>
                </a:solidFill>
              </a:rPr>
              <a:t>Rancagua </a:t>
            </a:r>
          </a:p>
          <a:p>
            <a:pPr fontAlgn="auto">
              <a:spcAft>
                <a:spcPts val="0"/>
              </a:spcAft>
              <a:buFont typeface="Wingdings 3" charset="2"/>
              <a:buChar char=""/>
              <a:defRPr/>
            </a:pPr>
            <a:endParaRPr lang="es-CL" dirty="0">
              <a:solidFill>
                <a:schemeClr val="tx1">
                  <a:lumMod val="75000"/>
                  <a:lumOff val="25000"/>
                </a:schemeClr>
              </a:solidFill>
            </a:endParaRPr>
          </a:p>
        </p:txBody>
      </p:sp>
      <p:pic>
        <p:nvPicPr>
          <p:cNvPr id="18436" name="Picture 4" descr="Explicación de &quot;Las cuatro estaciones&quot; de Antonio Vivald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92975" y="1047750"/>
            <a:ext cx="3363913" cy="4856163"/>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noChangeArrowheads="1"/>
          </p:cNvSpPr>
          <p:nvPr>
            <p:ph type="title"/>
          </p:nvPr>
        </p:nvSpPr>
        <p:spPr/>
        <p:txBody>
          <a:bodyPr/>
          <a:lstStyle/>
          <a:p>
            <a:r>
              <a:rPr lang="es-CL" altLang="es-CL" smtClean="0"/>
              <a:t>Escuchar </a:t>
            </a:r>
          </a:p>
        </p:txBody>
      </p:sp>
      <p:sp>
        <p:nvSpPr>
          <p:cNvPr id="9" name="Marcador de contenido 8"/>
          <p:cNvSpPr>
            <a:spLocks noGrp="1"/>
          </p:cNvSpPr>
          <p:nvPr>
            <p:ph sz="half" idx="1"/>
          </p:nvPr>
        </p:nvSpPr>
        <p:spPr>
          <a:xfrm>
            <a:off x="2589213" y="2133600"/>
            <a:ext cx="4313237" cy="3778250"/>
          </a:xfrm>
        </p:spPr>
        <p:txBody>
          <a:bodyPr rtlCol="0">
            <a:normAutofit fontScale="70000" lnSpcReduction="20000"/>
          </a:bodyPr>
          <a:lstStyle/>
          <a:p>
            <a:pPr fontAlgn="auto">
              <a:spcAft>
                <a:spcPts val="0"/>
              </a:spcAft>
              <a:buFont typeface="Wingdings 3" charset="2"/>
              <a:buChar char=""/>
              <a:defRPr/>
            </a:pPr>
            <a:r>
              <a:rPr lang="es-CL" sz="2800" dirty="0">
                <a:solidFill>
                  <a:schemeClr val="tx1">
                    <a:lumMod val="75000"/>
                    <a:lumOff val="25000"/>
                  </a:schemeClr>
                </a:solidFill>
                <a:sym typeface="Symbol" panose="05050102010706020507" pitchFamily="18" charset="2"/>
              </a:rPr>
              <a:t></a:t>
            </a:r>
            <a:r>
              <a:rPr lang="es-CL" sz="2800" dirty="0">
                <a:solidFill>
                  <a:schemeClr val="tx1">
                    <a:lumMod val="75000"/>
                    <a:lumOff val="25000"/>
                  </a:schemeClr>
                </a:solidFill>
              </a:rPr>
              <a:t> </a:t>
            </a:r>
            <a:r>
              <a:rPr lang="es-CL" sz="2800" b="1" u="sng" dirty="0">
                <a:solidFill>
                  <a:schemeClr val="tx1">
                    <a:lumMod val="75000"/>
                    <a:lumOff val="25000"/>
                  </a:schemeClr>
                </a:solidFill>
              </a:rPr>
              <a:t>Escuchar:</a:t>
            </a:r>
            <a:r>
              <a:rPr lang="es-CL" sz="2800" dirty="0">
                <a:solidFill>
                  <a:schemeClr val="tx1">
                    <a:lumMod val="75000"/>
                    <a:lumOff val="25000"/>
                  </a:schemeClr>
                </a:solidFill>
              </a:rPr>
              <a:t> vinculada directamente a los sentidos, se entiende la escucha activa como la actividad de educar la atención, recibir, interpretar y comprender la información que proviene de la audición. Sin embargo, no existe una sola audición ya que cada persona incorpora sus experiencias y subjetividad frente al estímulo sonoro</a:t>
            </a:r>
          </a:p>
          <a:p>
            <a:pPr fontAlgn="auto">
              <a:spcAft>
                <a:spcPts val="0"/>
              </a:spcAft>
              <a:buFont typeface="Wingdings 3" charset="2"/>
              <a:buChar char=""/>
              <a:defRPr/>
            </a:pPr>
            <a:endParaRPr lang="es-CL" dirty="0">
              <a:solidFill>
                <a:schemeClr val="tx1">
                  <a:lumMod val="75000"/>
                  <a:lumOff val="25000"/>
                </a:schemeClr>
              </a:solidFill>
            </a:endParaRPr>
          </a:p>
        </p:txBody>
      </p:sp>
      <p:pic>
        <p:nvPicPr>
          <p:cNvPr id="19460" name="Picture 8" descr="Jjj GIF | Gfycat"/>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69125" y="2773363"/>
            <a:ext cx="4535488" cy="2611437"/>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noChangeArrowheads="1"/>
          </p:cNvSpPr>
          <p:nvPr>
            <p:ph type="title"/>
          </p:nvPr>
        </p:nvSpPr>
        <p:spPr>
          <a:xfrm>
            <a:off x="838200" y="320675"/>
            <a:ext cx="10515600" cy="1325563"/>
          </a:xfrm>
        </p:spPr>
        <p:txBody>
          <a:bodyPr/>
          <a:lstStyle/>
          <a:p>
            <a:r>
              <a:rPr lang="es-CL" altLang="es-CL" sz="6000" b="1" smtClean="0">
                <a:solidFill>
                  <a:srgbClr val="FF0000"/>
                </a:solidFill>
              </a:rPr>
              <a:t>Apreciar </a:t>
            </a:r>
          </a:p>
        </p:txBody>
      </p:sp>
      <p:sp>
        <p:nvSpPr>
          <p:cNvPr id="20483" name="Marcador de contenido 6"/>
          <p:cNvSpPr>
            <a:spLocks noGrp="1" noChangeArrowheads="1"/>
          </p:cNvSpPr>
          <p:nvPr>
            <p:ph sz="half" idx="1"/>
          </p:nvPr>
        </p:nvSpPr>
        <p:spPr>
          <a:xfrm>
            <a:off x="2589213" y="2133600"/>
            <a:ext cx="4313237" cy="3778250"/>
          </a:xfrm>
        </p:spPr>
        <p:txBody>
          <a:bodyPr/>
          <a:lstStyle/>
          <a:p>
            <a:r>
              <a:rPr lang="es-CL" altLang="es-CL" smtClean="0">
                <a:sym typeface="Symbol" pitchFamily="18" charset="2"/>
              </a:rPr>
              <a:t></a:t>
            </a:r>
            <a:r>
              <a:rPr lang="es-CL" altLang="es-CL" smtClean="0"/>
              <a:t> </a:t>
            </a:r>
            <a:r>
              <a:rPr lang="es-CL" altLang="es-CL" b="1" u="sng" smtClean="0"/>
              <a:t>Apreciar:</a:t>
            </a:r>
            <a:r>
              <a:rPr lang="es-CL" altLang="es-CL" smtClean="0"/>
              <a:t> consiste en estimular la sensibilidad y el goce estético a partir de expresiones y obras musicales. El desarrollo de la apreciación permitirá comunicar las ideas, las sensaciones y las emociones que les produce la música que escuchan, con crecientes grados de elaboración aplicando sus experiencias y conocimientos adquiridos.</a:t>
            </a:r>
          </a:p>
          <a:p>
            <a:endParaRPr lang="es-CL" altLang="es-CL" smtClean="0"/>
          </a:p>
        </p:txBody>
      </p:sp>
      <p:pic>
        <p:nvPicPr>
          <p:cNvPr id="20484" name="Picture 4" descr="Creciendo con música - acertijos-y-adivinanzas.co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3250" y="161925"/>
            <a:ext cx="4321175" cy="1663700"/>
          </a:xfrm>
          <a:noFill/>
        </p:spPr>
      </p:pic>
      <p:pic>
        <p:nvPicPr>
          <p:cNvPr id="20485" name="Picture 6" descr="Empieza a apreciar lo que tienes...... - Tu partida inspiro A M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1803400"/>
            <a:ext cx="314325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4"/>
          <p:cNvSpPr>
            <a:spLocks noGrp="1" noChangeArrowheads="1"/>
          </p:cNvSpPr>
          <p:nvPr>
            <p:ph type="title"/>
          </p:nvPr>
        </p:nvSpPr>
        <p:spPr>
          <a:xfrm>
            <a:off x="2592388" y="623888"/>
            <a:ext cx="8912225" cy="1281112"/>
          </a:xfrm>
        </p:spPr>
        <p:txBody>
          <a:bodyPr/>
          <a:lstStyle/>
          <a:p>
            <a:endParaRPr lang="es-CL" altLang="es-CL" smtClean="0"/>
          </a:p>
        </p:txBody>
      </p:sp>
      <p:sp>
        <p:nvSpPr>
          <p:cNvPr id="3" name="Marcador de contenido 2"/>
          <p:cNvSpPr>
            <a:spLocks noGrp="1"/>
          </p:cNvSpPr>
          <p:nvPr>
            <p:ph idx="1"/>
          </p:nvPr>
        </p:nvSpPr>
        <p:spPr>
          <a:xfrm>
            <a:off x="2589213" y="2133600"/>
            <a:ext cx="8915400" cy="3778250"/>
          </a:xfrm>
        </p:spPr>
        <p:txBody>
          <a:bodyPr rtlCol="0">
            <a:normAutofit fontScale="85000" lnSpcReduction="10000"/>
          </a:bodyPr>
          <a:lstStyle/>
          <a:p>
            <a:pPr fontAlgn="auto">
              <a:spcAft>
                <a:spcPts val="0"/>
              </a:spcAft>
              <a:buFont typeface="Wingdings 3" charset="2"/>
              <a:buChar char=""/>
              <a:defRPr/>
            </a:pPr>
            <a:r>
              <a:rPr lang="es-MX" b="1" dirty="0">
                <a:solidFill>
                  <a:schemeClr val="tx1">
                    <a:lumMod val="75000"/>
                    <a:lumOff val="25000"/>
                  </a:schemeClr>
                </a:solidFill>
              </a:rPr>
              <a:t>Antonio Vivaldi</a:t>
            </a:r>
            <a:r>
              <a:rPr lang="es-MX" dirty="0">
                <a:solidFill>
                  <a:schemeClr val="tx1">
                    <a:lumMod val="75000"/>
                    <a:lumOff val="25000"/>
                  </a:schemeClr>
                </a:solidFill>
              </a:rPr>
              <a:t> no necesita presentación, así que simplemente  diré que, además de un músico excepcional, era cura. </a:t>
            </a:r>
            <a:r>
              <a:rPr lang="es-MX" dirty="0" err="1">
                <a:solidFill>
                  <a:schemeClr val="tx1">
                    <a:lumMod val="75000"/>
                    <a:lumOff val="25000"/>
                  </a:schemeClr>
                </a:solidFill>
              </a:rPr>
              <a:t>Il</a:t>
            </a:r>
            <a:r>
              <a:rPr lang="es-MX" dirty="0">
                <a:solidFill>
                  <a:schemeClr val="tx1">
                    <a:lumMod val="75000"/>
                    <a:lumOff val="25000"/>
                  </a:schemeClr>
                </a:solidFill>
              </a:rPr>
              <a:t> </a:t>
            </a:r>
            <a:r>
              <a:rPr lang="es-MX" dirty="0" err="1">
                <a:solidFill>
                  <a:schemeClr val="tx1">
                    <a:lumMod val="75000"/>
                    <a:lumOff val="25000"/>
                  </a:schemeClr>
                </a:solidFill>
              </a:rPr>
              <a:t>prete</a:t>
            </a:r>
            <a:r>
              <a:rPr lang="es-MX" dirty="0">
                <a:solidFill>
                  <a:schemeClr val="tx1">
                    <a:lumMod val="75000"/>
                    <a:lumOff val="25000"/>
                  </a:schemeClr>
                </a:solidFill>
              </a:rPr>
              <a:t> </a:t>
            </a:r>
            <a:r>
              <a:rPr lang="es-MX" dirty="0" err="1">
                <a:solidFill>
                  <a:schemeClr val="tx1">
                    <a:lumMod val="75000"/>
                    <a:lumOff val="25000"/>
                  </a:schemeClr>
                </a:solidFill>
              </a:rPr>
              <a:t>rosso</a:t>
            </a:r>
            <a:r>
              <a:rPr lang="es-MX" dirty="0">
                <a:solidFill>
                  <a:schemeClr val="tx1">
                    <a:lumMod val="75000"/>
                    <a:lumOff val="25000"/>
                  </a:schemeClr>
                </a:solidFill>
              </a:rPr>
              <a:t> (el cura pelirrojo) tan sólo tenía una pega: cuando le llegaba la inspiración, abandonaba todo aquello que tuviese entre manos para correr a plasmar sus ideas en el pentagrama.</a:t>
            </a:r>
          </a:p>
          <a:p>
            <a:pPr>
              <a:spcAft>
                <a:spcPts val="0"/>
              </a:spcAft>
              <a:buFont typeface="Wingdings 3" charset="2"/>
              <a:buChar char=""/>
              <a:defRPr/>
            </a:pPr>
            <a:r>
              <a:rPr lang="es-MX" dirty="0">
                <a:solidFill>
                  <a:schemeClr val="tx1">
                    <a:lumMod val="75000"/>
                    <a:lumOff val="25000"/>
                  </a:schemeClr>
                </a:solidFill>
              </a:rPr>
              <a:t>Cuentan que esta situación se repitió varias veces mientras oficiaba sus servicios religiosos, así que sus superiores se enfadaron bastante con él y tomaron una seria decisión al respecto: ¡le prohibieron seguir diciendo misa!</a:t>
            </a:r>
          </a:p>
          <a:p>
            <a:pPr>
              <a:spcAft>
                <a:spcPts val="0"/>
              </a:spcAft>
              <a:buFont typeface="Wingdings 3" charset="2"/>
              <a:buChar char=""/>
              <a:defRPr/>
            </a:pPr>
            <a:r>
              <a:rPr lang="es-MX" dirty="0">
                <a:solidFill>
                  <a:schemeClr val="tx1">
                    <a:lumMod val="75000"/>
                    <a:lumOff val="25000"/>
                  </a:schemeClr>
                </a:solidFill>
              </a:rPr>
              <a:t>Así Vivaldi pudo disfrutar sin trabas del sueño de cualquier compositor: todo el tiempo del mundo para componer, y una orquesta que tocase sus creaciones. Esta orquesta estaba formada por las alumnas del orfanato que existía en Santa </a:t>
            </a:r>
            <a:r>
              <a:rPr lang="es-MX" dirty="0" err="1">
                <a:solidFill>
                  <a:schemeClr val="tx1">
                    <a:lumMod val="75000"/>
                    <a:lumOff val="25000"/>
                  </a:schemeClr>
                </a:solidFill>
              </a:rPr>
              <a:t>Maria</a:t>
            </a:r>
            <a:r>
              <a:rPr lang="es-MX" dirty="0">
                <a:solidFill>
                  <a:schemeClr val="tx1">
                    <a:lumMod val="75000"/>
                    <a:lumOff val="25000"/>
                  </a:schemeClr>
                </a:solidFill>
              </a:rPr>
              <a:t> de La </a:t>
            </a:r>
            <a:r>
              <a:rPr lang="es-MX" dirty="0" err="1">
                <a:solidFill>
                  <a:schemeClr val="tx1">
                    <a:lumMod val="75000"/>
                    <a:lumOff val="25000"/>
                  </a:schemeClr>
                </a:solidFill>
              </a:rPr>
              <a:t>Pietà</a:t>
            </a:r>
            <a:r>
              <a:rPr lang="es-MX" dirty="0">
                <a:solidFill>
                  <a:schemeClr val="tx1">
                    <a:lumMod val="75000"/>
                    <a:lumOff val="25000"/>
                  </a:schemeClr>
                </a:solidFill>
              </a:rPr>
              <a:t>, iglesia veneciana en la que Vivaldi pasó la mayor parte de su vida. </a:t>
            </a:r>
          </a:p>
          <a:p>
            <a:pPr>
              <a:spcAft>
                <a:spcPts val="0"/>
              </a:spcAft>
              <a:buFont typeface="Wingdings 3" charset="2"/>
              <a:buChar char=""/>
              <a:defRPr/>
            </a:pPr>
            <a:r>
              <a:rPr lang="es-MX" dirty="0">
                <a:solidFill>
                  <a:schemeClr val="tx1">
                    <a:lumMod val="75000"/>
                    <a:lumOff val="25000"/>
                  </a:schemeClr>
                </a:solidFill>
              </a:rPr>
              <a:t>Muchos de los conciertos de Vivaldi fueron creados para estas alumnas, incluidas las Cuatro Estaciones, cuatro conciertos para violín solista en los que Vivaldi recrea diversas escenas rurales relacionadas con cada una de las estaciones del año</a:t>
            </a:r>
          </a:p>
          <a:p>
            <a:pPr>
              <a:spcAft>
                <a:spcPts val="0"/>
              </a:spcAft>
              <a:buFont typeface="Wingdings 3" charset="2"/>
              <a:buChar char=""/>
              <a:defRPr/>
            </a:pPr>
            <a:endParaRPr lang="es-MX" dirty="0">
              <a:solidFill>
                <a:schemeClr val="tx1">
                  <a:lumMod val="75000"/>
                  <a:lumOff val="25000"/>
                </a:schemeClr>
              </a:solidFill>
            </a:endParaRPr>
          </a:p>
          <a:p>
            <a:pPr fontAlgn="auto">
              <a:spcAft>
                <a:spcPts val="0"/>
              </a:spcAft>
              <a:buFont typeface="Wingdings 3" charset="2"/>
              <a:buChar char=""/>
              <a:defRPr/>
            </a:pPr>
            <a:endParaRPr lang="es-CL" dirty="0">
              <a:solidFill>
                <a:schemeClr val="tx1">
                  <a:lumMod val="75000"/>
                  <a:lumOff val="25000"/>
                </a:schemeClr>
              </a:solidFill>
            </a:endParaRPr>
          </a:p>
        </p:txBody>
      </p:sp>
      <p:pic>
        <p:nvPicPr>
          <p:cNvPr id="21508" name="Picture 2" descr="5 de Noviembre, Todo Vivaldi, en el Auditorio Paco de Lucia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2909888"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noChangeArrowheads="1"/>
          </p:cNvSpPr>
          <p:nvPr>
            <p:ph type="title"/>
          </p:nvPr>
        </p:nvSpPr>
        <p:spPr/>
        <p:txBody>
          <a:bodyPr/>
          <a:lstStyle/>
          <a:p>
            <a:r>
              <a:rPr lang="es-CL" altLang="es-CL" smtClean="0"/>
              <a:t>ANALISIS “EL INVIERNO”  ANTONIO VIVALDI</a:t>
            </a:r>
          </a:p>
        </p:txBody>
      </p:sp>
      <p:sp>
        <p:nvSpPr>
          <p:cNvPr id="3" name="Marcador de contenido 2"/>
          <p:cNvSpPr>
            <a:spLocks noGrp="1"/>
          </p:cNvSpPr>
          <p:nvPr>
            <p:ph sz="half" idx="1"/>
          </p:nvPr>
        </p:nvSpPr>
        <p:spPr>
          <a:xfrm>
            <a:off x="2589213" y="2133600"/>
            <a:ext cx="4313237" cy="3778250"/>
          </a:xfrm>
        </p:spPr>
        <p:txBody>
          <a:bodyPr rtlCol="0">
            <a:normAutofit fontScale="77500" lnSpcReduction="20000"/>
          </a:bodyPr>
          <a:lstStyle/>
          <a:p>
            <a:pPr>
              <a:spcAft>
                <a:spcPts val="0"/>
              </a:spcAft>
              <a:buFont typeface="Wingdings 3" charset="2"/>
              <a:buChar char=""/>
              <a:defRPr/>
            </a:pPr>
            <a:r>
              <a:rPr lang="es-MX" b="1" dirty="0">
                <a:solidFill>
                  <a:schemeClr val="tx1">
                    <a:lumMod val="75000"/>
                    <a:lumOff val="25000"/>
                  </a:schemeClr>
                </a:solidFill>
              </a:rPr>
              <a:t>Análisis de la música:</a:t>
            </a:r>
            <a:endParaRPr lang="es-MX" dirty="0">
              <a:solidFill>
                <a:schemeClr val="tx1">
                  <a:lumMod val="75000"/>
                  <a:lumOff val="25000"/>
                </a:schemeClr>
              </a:solidFill>
            </a:endParaRPr>
          </a:p>
          <a:p>
            <a:pPr>
              <a:spcAft>
                <a:spcPts val="0"/>
              </a:spcAft>
              <a:buFont typeface="Wingdings 3" charset="2"/>
              <a:buChar char=""/>
              <a:defRPr/>
            </a:pPr>
            <a:r>
              <a:rPr lang="es-MX" dirty="0">
                <a:solidFill>
                  <a:schemeClr val="tx1">
                    <a:lumMod val="75000"/>
                    <a:lumOff val="25000"/>
                  </a:schemeClr>
                </a:solidFill>
              </a:rPr>
              <a:t>Por lo general, al escuchar el título de esta estación, uno se podría imaginar que seguramente tendría un ritmo lento que podría transmitir sentimientos de paz y de tranquilidad en todo momento; sin embargo, se trata de todo lo contrario. </a:t>
            </a:r>
          </a:p>
          <a:p>
            <a:pPr>
              <a:spcAft>
                <a:spcPts val="0"/>
              </a:spcAft>
              <a:buFont typeface="Wingdings 3" charset="2"/>
              <a:buChar char=""/>
              <a:defRPr/>
            </a:pPr>
            <a:r>
              <a:rPr lang="es-MX" dirty="0">
                <a:solidFill>
                  <a:schemeClr val="tx1">
                    <a:lumMod val="75000"/>
                    <a:lumOff val="25000"/>
                  </a:schemeClr>
                </a:solidFill>
              </a:rPr>
              <a:t>En el primer movimiento se percibe un violín a un volumen bajo —a comparación de lo escuchado en los demás conciertos—, pero con un ritmo acelerado y constante que es capaz de generar en el oyente un sentimiento de angustia. La ansiedad crece cada vez más conforme la intensidad de la melodía sube. Durante poco más de tres minutos, el ritmo que tienen los diversos instrumentos de la orquesta llegan a resultar estresantes, ya que simbolizan la gran tormenta invernal que está teniendo lugar. </a:t>
            </a:r>
          </a:p>
          <a:p>
            <a:pPr fontAlgn="auto">
              <a:spcAft>
                <a:spcPts val="0"/>
              </a:spcAft>
              <a:buFont typeface="Wingdings 3" charset="2"/>
              <a:buChar char=""/>
              <a:defRPr/>
            </a:pPr>
            <a:endParaRPr lang="es-CL" dirty="0">
              <a:solidFill>
                <a:schemeClr val="tx1">
                  <a:lumMod val="75000"/>
                  <a:lumOff val="25000"/>
                </a:schemeClr>
              </a:solidFill>
            </a:endParaRPr>
          </a:p>
          <a:p>
            <a:pPr fontAlgn="auto">
              <a:spcAft>
                <a:spcPts val="0"/>
              </a:spcAft>
              <a:buFont typeface="Wingdings 3" charset="2"/>
              <a:buChar char=""/>
              <a:defRPr/>
            </a:pPr>
            <a:endParaRPr lang="es-CL" dirty="0">
              <a:solidFill>
                <a:schemeClr val="tx1">
                  <a:lumMod val="75000"/>
                  <a:lumOff val="25000"/>
                </a:schemeClr>
              </a:solidFill>
            </a:endParaRPr>
          </a:p>
        </p:txBody>
      </p:sp>
      <p:pic>
        <p:nvPicPr>
          <p:cNvPr id="22532" name="Picture 4" descr="El Invierno Las 4 Estaciones Partitura de Violín - YouTub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191375" y="2801938"/>
            <a:ext cx="4313238" cy="24257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Vivaldi - Las Cuatro Estaciones (Completa) Primavera, Veran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50" y="4164013"/>
            <a:ext cx="3370263"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Marcador de contenido 2"/>
          <p:cNvSpPr>
            <a:spLocks noGrp="1" noChangeArrowheads="1"/>
          </p:cNvSpPr>
          <p:nvPr>
            <p:ph idx="4294967295"/>
          </p:nvPr>
        </p:nvSpPr>
        <p:spPr>
          <a:xfrm>
            <a:off x="0" y="561975"/>
            <a:ext cx="10025063" cy="4449763"/>
          </a:xfrm>
        </p:spPr>
        <p:txBody>
          <a:bodyPr/>
          <a:lstStyle/>
          <a:p>
            <a:r>
              <a:rPr lang="es-MX" altLang="es-CL" smtClean="0"/>
              <a:t>En </a:t>
            </a:r>
            <a:r>
              <a:rPr lang="es-MX" altLang="es-CL" i="1" smtClean="0"/>
              <a:t>El invierno</a:t>
            </a:r>
            <a:r>
              <a:rPr lang="es-MX" altLang="es-CL" smtClean="0"/>
              <a:t> se cumple por cuarta y última vez el esquema en donde el segundo movimiento siempre será el más lento y un momento de cierto “respiro” para el oyente. El violín baja su ritmo considerablemente aunque sigue siendo la voz principal. Esto genera en quien escucha este concierto la llegada de la paz que seguramente esperaba desde un inicio al llegar al invierno. Un invierno que permiten que la tensión generada por el movimiento anterior quede atrás y sea reemplazada por una gran tranquilidad que da a entender que el peligro ha quedado atrás. </a:t>
            </a:r>
          </a:p>
          <a:p>
            <a:r>
              <a:rPr lang="es-MX" altLang="es-CL" smtClean="0"/>
              <a:t>Finalmente, el tercer movimiento ocupa un ritmo moderado a comparación del primero y del segundo. Los instrumentos y su debida interpretación no generan tensión o ansiedad en el oyente, sino que son capaces de transmitir cierta energía o brío para seguir adelante. Incluso pareciera tratarse una escena en donde se está permitiendo que la vida regrese a su ritmo normal, todo esto, con la satisfacción y el orgullo de haber superado la prueba final.</a:t>
            </a:r>
          </a:p>
          <a:p>
            <a:endParaRPr lang="es-CL" altLang="es-CL"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CURSON° 14 SEMANA Escuchar y apreciar el invierno de VIVALDI">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Escuchar y apreciar el invierno de VIVALDI[Compatibility Mode]" id="{BF23A166-27D6-4012-A665-3E56CF7A9050}" vid="{BFF5E92F-1217-4F32-8780-50EC41CB1E30}"/>
    </a:ext>
  </a:extLst>
</a:theme>
</file>

<file path=docProps/app.xml><?xml version="1.0" encoding="utf-8"?>
<Properties xmlns="http://schemas.openxmlformats.org/officeDocument/2006/extended-properties" xmlns:vt="http://schemas.openxmlformats.org/officeDocument/2006/docPropsVTypes">
  <Template>RECURSON° 14 SEMANA Escuchar y apreciar el invierno de VIVALDI</Template>
  <TotalTime>1</TotalTime>
  <Words>196</Words>
  <Application>Microsoft Office PowerPoint</Application>
  <PresentationFormat>Personalizado</PresentationFormat>
  <Paragraphs>20</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Century Gothic</vt:lpstr>
      <vt:lpstr>Arial</vt:lpstr>
      <vt:lpstr>Wingdings 3</vt:lpstr>
      <vt:lpstr>Calibri</vt:lpstr>
      <vt:lpstr>Symbol</vt:lpstr>
      <vt:lpstr>RECURSON° 14 SEMANA Escuchar y apreciar el invierno de VIVALDI</vt:lpstr>
      <vt:lpstr>Escuchar y apreciar  </vt:lpstr>
      <vt:lpstr>Escuchar </vt:lpstr>
      <vt:lpstr>Apreciar </vt:lpstr>
      <vt:lpstr>Presentación de PowerPoint</vt:lpstr>
      <vt:lpstr>ANALISIS “EL INVIERNO”  ANTONIO VIVALDI</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Escuchar y apreciar  </dc:title>
  <dc:creator>Macarena Gonzàlez R</dc:creator>
  <cp:lastModifiedBy>Macarena Gonzàlez R</cp:lastModifiedBy>
  <cp:revision>1</cp:revision>
  <dcterms:created xsi:type="dcterms:W3CDTF">2020-07-02T22:43:49Z</dcterms:created>
  <dcterms:modified xsi:type="dcterms:W3CDTF">2020-07-02T22:45:25Z</dcterms:modified>
</cp:coreProperties>
</file>