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28" autoAdjust="0"/>
  </p:normalViewPr>
  <p:slideViewPr>
    <p:cSldViewPr>
      <p:cViewPr>
        <p:scale>
          <a:sx n="60" d="100"/>
          <a:sy n="60" d="100"/>
        </p:scale>
        <p:origin x="-164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85AC-4294-4EFF-AD87-C8434EB52B61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D595-BDF1-4F4A-89DB-5AF8D03CF1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8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85AC-4294-4EFF-AD87-C8434EB52B61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D595-BDF1-4F4A-89DB-5AF8D03CF1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3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85AC-4294-4EFF-AD87-C8434EB52B61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D595-BDF1-4F4A-89DB-5AF8D03CF1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365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85AC-4294-4EFF-AD87-C8434EB52B61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D595-BDF1-4F4A-89DB-5AF8D03CF1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67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85AC-4294-4EFF-AD87-C8434EB52B61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D595-BDF1-4F4A-89DB-5AF8D03CF1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897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85AC-4294-4EFF-AD87-C8434EB52B61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D595-BDF1-4F4A-89DB-5AF8D03CF1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35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85AC-4294-4EFF-AD87-C8434EB52B61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D595-BDF1-4F4A-89DB-5AF8D03CF1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4998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85AC-4294-4EFF-AD87-C8434EB52B61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D595-BDF1-4F4A-89DB-5AF8D03CF1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732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85AC-4294-4EFF-AD87-C8434EB52B61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D595-BDF1-4F4A-89DB-5AF8D03CF1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05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85AC-4294-4EFF-AD87-C8434EB52B61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D595-BDF1-4F4A-89DB-5AF8D03CF1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23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85AC-4294-4EFF-AD87-C8434EB52B61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D595-BDF1-4F4A-89DB-5AF8D03CF1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27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485AC-4294-4EFF-AD87-C8434EB52B61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FD595-BDF1-4F4A-89DB-5AF8D03CF1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156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" t="16382" r="36264" b="16193"/>
          <a:stretch/>
        </p:blipFill>
        <p:spPr bwMode="auto">
          <a:xfrm>
            <a:off x="-10482" y="0"/>
            <a:ext cx="91544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0" t="27155" r="32993" b="61207"/>
          <a:stretch/>
        </p:blipFill>
        <p:spPr bwMode="auto">
          <a:xfrm>
            <a:off x="755576" y="5247247"/>
            <a:ext cx="7276773" cy="136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156176" y="371703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Guía 20</a:t>
            </a:r>
          </a:p>
          <a:p>
            <a:r>
              <a:rPr lang="es-ES" dirty="0" smtClean="0"/>
              <a:t>8º ab	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8631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2" t="32540" r="41435" b="30159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3528" y="2420888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RECORDEMOS:</a:t>
            </a:r>
          </a:p>
          <a:p>
            <a:r>
              <a:rPr lang="es-ES" b="1" dirty="0" smtClean="0"/>
              <a:t>Los poemas son obras escritas en verso</a:t>
            </a:r>
          </a:p>
          <a:p>
            <a:r>
              <a:rPr lang="es-ES" b="1" dirty="0" smtClean="0"/>
              <a:t>Su fin es expresar emociones </a:t>
            </a:r>
          </a:p>
          <a:p>
            <a:r>
              <a:rPr lang="es-ES" b="1" dirty="0" smtClean="0"/>
              <a:t>Es común el uso de la rima</a:t>
            </a:r>
          </a:p>
          <a:p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6372200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Elementos:</a:t>
            </a:r>
          </a:p>
          <a:p>
            <a:r>
              <a:rPr lang="es-ES" b="1" dirty="0" smtClean="0"/>
              <a:t>Motivo lirico: idea, sentimiento o emoción.</a:t>
            </a:r>
          </a:p>
          <a:p>
            <a:r>
              <a:rPr lang="es-ES" b="1" dirty="0" smtClean="0"/>
              <a:t>Hablante lirico:  es la voz que narra las palabras del poema.</a:t>
            </a:r>
          </a:p>
          <a:p>
            <a:r>
              <a:rPr lang="es-ES" b="1" dirty="0" smtClean="0"/>
              <a:t>Objeto lirico:  inspiración  poética.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69173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6" t="14484" r="45674" b="37897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9512" y="548680"/>
            <a:ext cx="48965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Recuerda: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Leer atentamente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Busca palabras que se repitan y desconocidas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Busca en el poema palabras que te indiquen como se siente el hablante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Que sentimiento predomina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Imágenes que acompañan al a poema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4916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4" t="26077" r="27299" b="29095"/>
          <a:stretch/>
        </p:blipFill>
        <p:spPr bwMode="auto">
          <a:xfrm>
            <a:off x="-133155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9512" y="4725144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/>
              <a:t>Dialogar</a:t>
            </a:r>
            <a:r>
              <a:rPr lang="es-ES" dirty="0" smtClean="0"/>
              <a:t>: </a:t>
            </a:r>
            <a:r>
              <a:rPr lang="es-ES" b="1" dirty="0" smtClean="0"/>
              <a:t>hablar con otras personas sobre algo, alternando los turnos de palabra</a:t>
            </a:r>
          </a:p>
          <a:p>
            <a:endParaRPr lang="es-ES" dirty="0" smtClean="0"/>
          </a:p>
          <a:p>
            <a:r>
              <a:rPr lang="es-ES" u="sng" dirty="0" smtClean="0"/>
              <a:t>Debate</a:t>
            </a:r>
            <a:r>
              <a:rPr lang="es-ES" dirty="0" smtClean="0"/>
              <a:t>: </a:t>
            </a:r>
            <a:r>
              <a:rPr lang="es-ES" b="1" dirty="0" smtClean="0"/>
              <a:t>es un acto de comunicación en la que dos o mas personas opinan de uno o varios temas, cada uno expresa sus ideas y defiende sus opiniones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036923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4" t="13578" r="26451" b="33836"/>
          <a:stretch/>
        </p:blipFill>
        <p:spPr bwMode="auto">
          <a:xfrm>
            <a:off x="0" y="0"/>
            <a:ext cx="9078759" cy="692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84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Opinión: idea o concepto que una persona tiene o se forma acerca de algo.</a:t>
            </a:r>
          </a:p>
          <a:p>
            <a:endParaRPr lang="es-ES" dirty="0"/>
          </a:p>
          <a:p>
            <a:r>
              <a:rPr lang="es-ES" dirty="0" smtClean="0"/>
              <a:t>Argumentos: justificación de algo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5" t="23276" r="7548" b="25862"/>
          <a:stretch/>
        </p:blipFill>
        <p:spPr bwMode="auto">
          <a:xfrm>
            <a:off x="222632" y="73370"/>
            <a:ext cx="8676456" cy="6784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1187624" y="1052736"/>
            <a:ext cx="7127996" cy="3883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Opinión: idea o concepto que una persona tiene o se forma acerca de algo.</a:t>
            </a:r>
          </a:p>
          <a:p>
            <a:endParaRPr lang="es-ES" dirty="0" smtClean="0"/>
          </a:p>
          <a:p>
            <a:r>
              <a:rPr lang="es-ES" dirty="0" smtClean="0"/>
              <a:t>Argumentos: justificación de algo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00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175</Words>
  <Application>Microsoft Office PowerPoint</Application>
  <PresentationFormat>Presentación en pantalla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jhgkjh</dc:creator>
  <cp:lastModifiedBy>jhgkjh</cp:lastModifiedBy>
  <cp:revision>14</cp:revision>
  <dcterms:created xsi:type="dcterms:W3CDTF">2020-11-04T13:25:01Z</dcterms:created>
  <dcterms:modified xsi:type="dcterms:W3CDTF">2020-11-05T00:54:36Z</dcterms:modified>
</cp:coreProperties>
</file>