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9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76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9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35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7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6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42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42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4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7CF24-9757-49E9-8380-0D21E07F8AD5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2C74-F4B9-478E-B90C-919EEAC4E7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4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5408274" y="595147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Berlin Sans FB Demi" pitchFamily="34" charset="0"/>
              </a:rPr>
              <a:t>Material de apoyo guía 19</a:t>
            </a:r>
          </a:p>
          <a:p>
            <a:r>
              <a:rPr lang="es-ES" dirty="0">
                <a:latin typeface="Berlin Sans FB Demi" pitchFamily="34" charset="0"/>
              </a:rPr>
              <a:t>OA 26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4" t="27382" r="31172" b="23113"/>
          <a:stretch/>
        </p:blipFill>
        <p:spPr bwMode="auto">
          <a:xfrm>
            <a:off x="539552" y="116632"/>
            <a:ext cx="7965066" cy="547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91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352928" cy="5688632"/>
          </a:xfrm>
        </p:spPr>
        <p:txBody>
          <a:bodyPr>
            <a:normAutofit/>
          </a:bodyPr>
          <a:lstStyle/>
          <a:p>
            <a:r>
              <a:rPr lang="es-ES" dirty="0"/>
              <a:t>Discurso: elaboración de un mensaje mediante recursos expresivos y diversas estrategias.</a:t>
            </a:r>
          </a:p>
          <a:p>
            <a:r>
              <a:rPr lang="es-ES" dirty="0"/>
              <a:t>Según la RAE: « serie de palabras y frases empleadas para manifestar lo que se piensa», además es «razonamiento o exposición de cierta amplitud sobre algún tema, que se lee o pronuncia en publico.</a:t>
            </a:r>
          </a:p>
        </p:txBody>
      </p:sp>
    </p:spTree>
    <p:extLst>
      <p:ext uri="{BB962C8B-B14F-4D97-AF65-F5344CB8AC3E}">
        <p14:creationId xmlns:p14="http://schemas.microsoft.com/office/powerpoint/2010/main" val="315473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/>
              <a:t>Sintetizar la información de un texto implica lo mas relevante de este y registrar dicha información manteniendo el sentido, las relaciones y las jerarquías presentes en el texto original. </a:t>
            </a:r>
          </a:p>
          <a:p>
            <a:r>
              <a:rPr lang="es-ES" dirty="0"/>
              <a:t>Puedes utilizar </a:t>
            </a:r>
            <a:r>
              <a:rPr lang="es-ES"/>
              <a:t>un recurso </a:t>
            </a:r>
            <a:r>
              <a:rPr lang="es-ES" dirty="0"/>
              <a:t>grafico como esquema o mapa conceptual.</a:t>
            </a:r>
          </a:p>
        </p:txBody>
      </p:sp>
    </p:spTree>
    <p:extLst>
      <p:ext uri="{BB962C8B-B14F-4D97-AF65-F5344CB8AC3E}">
        <p14:creationId xmlns:p14="http://schemas.microsoft.com/office/powerpoint/2010/main" val="127580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Para sintetizar las ideas principales de un texto primero debes diferenciarlas de las ideas secundarias y de los detalles. Cuando realizas una síntesis registras, organizas la información y estableces relaciones, mostrando lo esencial de cada texto.</a:t>
            </a:r>
          </a:p>
        </p:txBody>
      </p:sp>
    </p:spTree>
    <p:extLst>
      <p:ext uri="{BB962C8B-B14F-4D97-AF65-F5344CB8AC3E}">
        <p14:creationId xmlns:p14="http://schemas.microsoft.com/office/powerpoint/2010/main" val="4239105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141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Berlin Sans FB Demi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jhgkjh</dc:creator>
  <cp:lastModifiedBy>Maria Cristina M</cp:lastModifiedBy>
  <cp:revision>18</cp:revision>
  <dcterms:created xsi:type="dcterms:W3CDTF">2020-09-02T00:18:15Z</dcterms:created>
  <dcterms:modified xsi:type="dcterms:W3CDTF">2020-10-19T17:18:36Z</dcterms:modified>
</cp:coreProperties>
</file>