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59" r:id="rId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8AE7CF24-9757-49E9-8380-0D21E07F8AD5}" type="datetimeFigureOut">
              <a:rPr lang="es-ES" smtClean="0"/>
              <a:t>22/09/2020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98B2C74-F4B9-478E-B90C-919EEAC4E730}" type="slidenum">
              <a:rPr lang="es-ES" smtClean="0"/>
              <a:t>‹Nº›</a:t>
            </a:fld>
            <a:endParaRPr lang="es-ES"/>
          </a:p>
        </p:txBody>
      </p:sp>
    </p:spTree>
    <p:extLst>
      <p:ext uri="{BB962C8B-B14F-4D97-AF65-F5344CB8AC3E}">
        <p14:creationId xmlns:p14="http://schemas.microsoft.com/office/powerpoint/2010/main" val="3437937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AE7CF24-9757-49E9-8380-0D21E07F8AD5}" type="datetimeFigureOut">
              <a:rPr lang="es-ES" smtClean="0"/>
              <a:t>22/09/2020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98B2C74-F4B9-478E-B90C-919EEAC4E730}" type="slidenum">
              <a:rPr lang="es-ES" smtClean="0"/>
              <a:t>‹Nº›</a:t>
            </a:fld>
            <a:endParaRPr lang="es-ES"/>
          </a:p>
        </p:txBody>
      </p:sp>
    </p:spTree>
    <p:extLst>
      <p:ext uri="{BB962C8B-B14F-4D97-AF65-F5344CB8AC3E}">
        <p14:creationId xmlns:p14="http://schemas.microsoft.com/office/powerpoint/2010/main" val="840767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AE7CF24-9757-49E9-8380-0D21E07F8AD5}" type="datetimeFigureOut">
              <a:rPr lang="es-ES" smtClean="0"/>
              <a:t>22/09/2020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98B2C74-F4B9-478E-B90C-919EEAC4E730}" type="slidenum">
              <a:rPr lang="es-ES" smtClean="0"/>
              <a:t>‹Nº›</a:t>
            </a:fld>
            <a:endParaRPr lang="es-ES"/>
          </a:p>
        </p:txBody>
      </p:sp>
    </p:spTree>
    <p:extLst>
      <p:ext uri="{BB962C8B-B14F-4D97-AF65-F5344CB8AC3E}">
        <p14:creationId xmlns:p14="http://schemas.microsoft.com/office/powerpoint/2010/main" val="1777958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AE7CF24-9757-49E9-8380-0D21E07F8AD5}" type="datetimeFigureOut">
              <a:rPr lang="es-ES" smtClean="0"/>
              <a:t>22/09/2020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98B2C74-F4B9-478E-B90C-919EEAC4E730}" type="slidenum">
              <a:rPr lang="es-ES" smtClean="0"/>
              <a:t>‹Nº›</a:t>
            </a:fld>
            <a:endParaRPr lang="es-ES"/>
          </a:p>
        </p:txBody>
      </p:sp>
    </p:spTree>
    <p:extLst>
      <p:ext uri="{BB962C8B-B14F-4D97-AF65-F5344CB8AC3E}">
        <p14:creationId xmlns:p14="http://schemas.microsoft.com/office/powerpoint/2010/main" val="29331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AE7CF24-9757-49E9-8380-0D21E07F8AD5}" type="datetimeFigureOut">
              <a:rPr lang="es-ES" smtClean="0"/>
              <a:t>22/09/2020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98B2C74-F4B9-478E-B90C-919EEAC4E730}" type="slidenum">
              <a:rPr lang="es-ES" smtClean="0"/>
              <a:t>‹Nº›</a:t>
            </a:fld>
            <a:endParaRPr lang="es-ES"/>
          </a:p>
        </p:txBody>
      </p:sp>
    </p:spTree>
    <p:extLst>
      <p:ext uri="{BB962C8B-B14F-4D97-AF65-F5344CB8AC3E}">
        <p14:creationId xmlns:p14="http://schemas.microsoft.com/office/powerpoint/2010/main" val="2795357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8AE7CF24-9757-49E9-8380-0D21E07F8AD5}" type="datetimeFigureOut">
              <a:rPr lang="es-ES" smtClean="0"/>
              <a:t>22/09/2020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98B2C74-F4B9-478E-B90C-919EEAC4E730}" type="slidenum">
              <a:rPr lang="es-ES" smtClean="0"/>
              <a:t>‹Nº›</a:t>
            </a:fld>
            <a:endParaRPr lang="es-ES"/>
          </a:p>
        </p:txBody>
      </p:sp>
    </p:spTree>
    <p:extLst>
      <p:ext uri="{BB962C8B-B14F-4D97-AF65-F5344CB8AC3E}">
        <p14:creationId xmlns:p14="http://schemas.microsoft.com/office/powerpoint/2010/main" val="1680574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8AE7CF24-9757-49E9-8380-0D21E07F8AD5}" type="datetimeFigureOut">
              <a:rPr lang="es-ES" smtClean="0"/>
              <a:t>22/09/2020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F98B2C74-F4B9-478E-B90C-919EEAC4E730}" type="slidenum">
              <a:rPr lang="es-ES" smtClean="0"/>
              <a:t>‹Nº›</a:t>
            </a:fld>
            <a:endParaRPr lang="es-ES"/>
          </a:p>
        </p:txBody>
      </p:sp>
    </p:spTree>
    <p:extLst>
      <p:ext uri="{BB962C8B-B14F-4D97-AF65-F5344CB8AC3E}">
        <p14:creationId xmlns:p14="http://schemas.microsoft.com/office/powerpoint/2010/main" val="1520565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8AE7CF24-9757-49E9-8380-0D21E07F8AD5}" type="datetimeFigureOut">
              <a:rPr lang="es-ES" smtClean="0"/>
              <a:t>22/09/2020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F98B2C74-F4B9-478E-B90C-919EEAC4E730}" type="slidenum">
              <a:rPr lang="es-ES" smtClean="0"/>
              <a:t>‹Nº›</a:t>
            </a:fld>
            <a:endParaRPr lang="es-ES"/>
          </a:p>
        </p:txBody>
      </p:sp>
    </p:spTree>
    <p:extLst>
      <p:ext uri="{BB962C8B-B14F-4D97-AF65-F5344CB8AC3E}">
        <p14:creationId xmlns:p14="http://schemas.microsoft.com/office/powerpoint/2010/main" val="6286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AE7CF24-9757-49E9-8380-0D21E07F8AD5}" type="datetimeFigureOut">
              <a:rPr lang="es-ES" smtClean="0"/>
              <a:t>22/09/2020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F98B2C74-F4B9-478E-B90C-919EEAC4E730}" type="slidenum">
              <a:rPr lang="es-ES" smtClean="0"/>
              <a:t>‹Nº›</a:t>
            </a:fld>
            <a:endParaRPr lang="es-ES"/>
          </a:p>
        </p:txBody>
      </p:sp>
    </p:spTree>
    <p:extLst>
      <p:ext uri="{BB962C8B-B14F-4D97-AF65-F5344CB8AC3E}">
        <p14:creationId xmlns:p14="http://schemas.microsoft.com/office/powerpoint/2010/main" val="1034424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AE7CF24-9757-49E9-8380-0D21E07F8AD5}" type="datetimeFigureOut">
              <a:rPr lang="es-ES" smtClean="0"/>
              <a:t>22/09/2020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98B2C74-F4B9-478E-B90C-919EEAC4E730}" type="slidenum">
              <a:rPr lang="es-ES" smtClean="0"/>
              <a:t>‹Nº›</a:t>
            </a:fld>
            <a:endParaRPr lang="es-ES"/>
          </a:p>
        </p:txBody>
      </p:sp>
    </p:spTree>
    <p:extLst>
      <p:ext uri="{BB962C8B-B14F-4D97-AF65-F5344CB8AC3E}">
        <p14:creationId xmlns:p14="http://schemas.microsoft.com/office/powerpoint/2010/main" val="602428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AE7CF24-9757-49E9-8380-0D21E07F8AD5}" type="datetimeFigureOut">
              <a:rPr lang="es-ES" smtClean="0"/>
              <a:t>22/09/2020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98B2C74-F4B9-478E-B90C-919EEAC4E730}" type="slidenum">
              <a:rPr lang="es-ES" smtClean="0"/>
              <a:t>‹Nº›</a:t>
            </a:fld>
            <a:endParaRPr lang="es-ES"/>
          </a:p>
        </p:txBody>
      </p:sp>
    </p:spTree>
    <p:extLst>
      <p:ext uri="{BB962C8B-B14F-4D97-AF65-F5344CB8AC3E}">
        <p14:creationId xmlns:p14="http://schemas.microsoft.com/office/powerpoint/2010/main" val="258948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E7CF24-9757-49E9-8380-0D21E07F8AD5}" type="datetimeFigureOut">
              <a:rPr lang="es-ES" smtClean="0"/>
              <a:t>22/09/2020</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8B2C74-F4B9-478E-B90C-919EEAC4E730}" type="slidenum">
              <a:rPr lang="es-ES" smtClean="0"/>
              <a:t>‹Nº›</a:t>
            </a:fld>
            <a:endParaRPr lang="es-ES"/>
          </a:p>
        </p:txBody>
      </p:sp>
    </p:spTree>
    <p:extLst>
      <p:ext uri="{BB962C8B-B14F-4D97-AF65-F5344CB8AC3E}">
        <p14:creationId xmlns:p14="http://schemas.microsoft.com/office/powerpoint/2010/main" val="167847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S"/>
          </a:p>
        </p:txBody>
      </p:sp>
      <p:sp>
        <p:nvSpPr>
          <p:cNvPr id="3" name="2 Subtítulo"/>
          <p:cNvSpPr>
            <a:spLocks noGrp="1"/>
          </p:cNvSpPr>
          <p:nvPr>
            <p:ph type="subTitle" idx="1"/>
          </p:nvPr>
        </p:nvSpPr>
        <p:spPr/>
        <p:txBody>
          <a:bodyPr/>
          <a:lstStyle/>
          <a:p>
            <a:endParaRPr lang="es-ES"/>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620" t="23611" r="44423" b="27381"/>
          <a:stretch/>
        </p:blipFill>
        <p:spPr bwMode="auto">
          <a:xfrm>
            <a:off x="-108520" y="-69324"/>
            <a:ext cx="9330521" cy="6927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2771800" y="1916832"/>
            <a:ext cx="3456384" cy="1200329"/>
          </a:xfrm>
          <a:prstGeom prst="rect">
            <a:avLst/>
          </a:prstGeom>
          <a:solidFill>
            <a:schemeClr val="tx2">
              <a:lumMod val="20000"/>
              <a:lumOff val="80000"/>
            </a:schemeClr>
          </a:solidFill>
        </p:spPr>
        <p:txBody>
          <a:bodyPr wrap="square" rtlCol="0">
            <a:spAutoFit/>
          </a:bodyPr>
          <a:lstStyle/>
          <a:p>
            <a:r>
              <a:rPr lang="es-ES" dirty="0" smtClean="0">
                <a:solidFill>
                  <a:srgbClr val="FF0000"/>
                </a:solidFill>
              </a:rPr>
              <a:t> </a:t>
            </a:r>
            <a:r>
              <a:rPr lang="es-ES" i="1" dirty="0" smtClean="0"/>
              <a:t>Material de apoyo guía </a:t>
            </a:r>
            <a:r>
              <a:rPr lang="es-ES" i="1" dirty="0" smtClean="0"/>
              <a:t>18 </a:t>
            </a:r>
            <a:r>
              <a:rPr lang="es-ES" i="1" dirty="0" smtClean="0"/>
              <a:t>Lengua y literatura para 8º AB</a:t>
            </a:r>
          </a:p>
          <a:p>
            <a:endParaRPr lang="es-ES" i="1" dirty="0"/>
          </a:p>
          <a:p>
            <a:r>
              <a:rPr lang="es-ES" i="1" dirty="0" smtClean="0"/>
              <a:t>OA </a:t>
            </a:r>
            <a:endParaRPr lang="es-ES" i="1"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490" t="19048" r="41769" b="7936"/>
          <a:stretch/>
        </p:blipFill>
        <p:spPr bwMode="auto">
          <a:xfrm>
            <a:off x="-91505" y="-69324"/>
            <a:ext cx="9313505" cy="6927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107504" y="404664"/>
            <a:ext cx="2376264" cy="1200329"/>
          </a:xfrm>
          <a:prstGeom prst="rect">
            <a:avLst/>
          </a:prstGeom>
          <a:noFill/>
        </p:spPr>
        <p:txBody>
          <a:bodyPr wrap="square" rtlCol="0">
            <a:spAutoFit/>
          </a:bodyPr>
          <a:lstStyle/>
          <a:p>
            <a:r>
              <a:rPr lang="es-ES" dirty="0" smtClean="0">
                <a:latin typeface="Agency FB" pitchFamily="34" charset="0"/>
              </a:rPr>
              <a:t>Material apoyo guía nº18 Lengua y literatura 8ºAB</a:t>
            </a:r>
          </a:p>
          <a:p>
            <a:endParaRPr lang="es-ES" dirty="0">
              <a:latin typeface="Agency FB" pitchFamily="34" charset="0"/>
            </a:endParaRPr>
          </a:p>
          <a:p>
            <a:r>
              <a:rPr lang="es-ES" dirty="0" smtClean="0">
                <a:latin typeface="Agency FB" pitchFamily="34" charset="0"/>
              </a:rPr>
              <a:t>OA: 13 - 16</a:t>
            </a:r>
            <a:endParaRPr lang="es-ES" dirty="0">
              <a:latin typeface="Agency FB" pitchFamily="34" charset="0"/>
            </a:endParaRPr>
          </a:p>
        </p:txBody>
      </p:sp>
    </p:spTree>
    <p:extLst>
      <p:ext uri="{BB962C8B-B14F-4D97-AF65-F5344CB8AC3E}">
        <p14:creationId xmlns:p14="http://schemas.microsoft.com/office/powerpoint/2010/main" val="4113913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404664"/>
            <a:ext cx="8352928" cy="5688632"/>
          </a:xfrm>
        </p:spPr>
        <p:txBody>
          <a:bodyPr>
            <a:normAutofit/>
          </a:bodyPr>
          <a:lstStyle/>
          <a:p>
            <a:r>
              <a:rPr lang="es-ES" dirty="0" smtClean="0"/>
              <a:t>El relato policial es un sub genero del narrativo.</a:t>
            </a:r>
            <a:endParaRPr lang="es-ES" dirty="0"/>
          </a:p>
          <a:p>
            <a:r>
              <a:rPr lang="es-ES" dirty="0" smtClean="0"/>
              <a:t>Estos relatos presentan un mundo ordenado en que la verdad y la justicia son posibles.</a:t>
            </a:r>
            <a:endParaRPr lang="es-ES" dirty="0"/>
          </a:p>
          <a:p>
            <a:r>
              <a:rPr lang="es-ES" dirty="0" smtClean="0"/>
              <a:t>Frente a un crimen, surge el detective o policía, quien investiga y restaura el orden</a:t>
            </a:r>
          </a:p>
          <a:p>
            <a:r>
              <a:rPr lang="es-ES" dirty="0" smtClean="0"/>
              <a:t>El relato policial es un mundo en que los hechos pueden ser explicados por la inteligencia humana.</a:t>
            </a:r>
            <a:endParaRPr lang="es-ES"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827" t="43827" r="52702" b="28087"/>
          <a:stretch/>
        </p:blipFill>
        <p:spPr bwMode="auto">
          <a:xfrm>
            <a:off x="8028384" y="4871973"/>
            <a:ext cx="678873" cy="1434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4739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Elementos </a:t>
            </a:r>
            <a:r>
              <a:rPr lang="es-ES" dirty="0" smtClean="0"/>
              <a:t>fundamentales</a:t>
            </a:r>
            <a:endParaRPr lang="es-ES" dirty="0"/>
          </a:p>
        </p:txBody>
      </p:sp>
      <p:sp>
        <p:nvSpPr>
          <p:cNvPr id="3" name="2 Marcador de contenido"/>
          <p:cNvSpPr>
            <a:spLocks noGrp="1"/>
          </p:cNvSpPr>
          <p:nvPr>
            <p:ph idx="1"/>
          </p:nvPr>
        </p:nvSpPr>
        <p:spPr>
          <a:xfrm>
            <a:off x="467544" y="1772816"/>
            <a:ext cx="8229600" cy="4525963"/>
          </a:xfrm>
        </p:spPr>
        <p:txBody>
          <a:bodyPr>
            <a:normAutofit/>
          </a:bodyPr>
          <a:lstStyle/>
          <a:p>
            <a:r>
              <a:rPr lang="es-ES" dirty="0" smtClean="0"/>
              <a:t>El crimen : punto de partida de todo relato </a:t>
            </a:r>
            <a:r>
              <a:rPr lang="es-ES" dirty="0" smtClean="0"/>
              <a:t>policial</a:t>
            </a:r>
            <a:r>
              <a:rPr lang="es-ES" dirty="0" smtClean="0"/>
              <a:t>. Se presenta como un enigma que hay que dilucidar, pues no se conocen las causas ni el responsable.</a:t>
            </a:r>
            <a:endParaRPr lang="es-ES" dirty="0" smtClean="0"/>
          </a:p>
          <a:p>
            <a:endParaRPr lang="es-E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1611" t="20371" r="9047" b="46131"/>
          <a:stretch/>
        </p:blipFill>
        <p:spPr bwMode="auto">
          <a:xfrm>
            <a:off x="2843808" y="4005064"/>
            <a:ext cx="2105892" cy="2050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5802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r>
              <a:rPr lang="es-ES" dirty="0" smtClean="0"/>
              <a:t>El detective: su intervención es fundamental para que la historia se desarrolle. Puede ser un detective profesional o alguien que tiene habilidades detectivescas. En torno a la investigación liderada por este personaje surgen los conflictos que hacen avanzar la acción. </a:t>
            </a:r>
            <a:endParaRPr lang="es-ES" dirty="0"/>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000" t="41344" r="86925" b="41732"/>
          <a:stretch/>
        </p:blipFill>
        <p:spPr bwMode="auto">
          <a:xfrm>
            <a:off x="323528" y="5661248"/>
            <a:ext cx="983672" cy="845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9105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r>
              <a:rPr lang="es-ES" dirty="0" smtClean="0"/>
              <a:t>La resolución del crimen: El misterio planteado al inicio se resuelve por una sucesión lógica de acontecimientos que nadie había reconocido, pero que el investigador logra visualizar con claridad. Así, en el desenlace este explica como ocurrió el crimen y que motivación tuvo el asesino.</a:t>
            </a:r>
            <a:endParaRPr lang="es-E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2374" t="33472" r="4793" b="47458"/>
          <a:stretch/>
        </p:blipFill>
        <p:spPr bwMode="auto">
          <a:xfrm>
            <a:off x="539552" y="5373216"/>
            <a:ext cx="1094509"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2692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Características del detective:</a:t>
            </a:r>
            <a:endParaRPr lang="es-ES" dirty="0"/>
          </a:p>
        </p:txBody>
      </p:sp>
      <p:sp>
        <p:nvSpPr>
          <p:cNvPr id="3" name="2 Marcador de contenido"/>
          <p:cNvSpPr>
            <a:spLocks noGrp="1"/>
          </p:cNvSpPr>
          <p:nvPr>
            <p:ph idx="1"/>
          </p:nvPr>
        </p:nvSpPr>
        <p:spPr/>
        <p:txBody>
          <a:bodyPr/>
          <a:lstStyle/>
          <a:p>
            <a:r>
              <a:rPr lang="es-ES" dirty="0" smtClean="0"/>
              <a:t>Gran capacidad intelectual</a:t>
            </a:r>
          </a:p>
          <a:p>
            <a:r>
              <a:rPr lang="es-ES" dirty="0" smtClean="0"/>
              <a:t>Amplio conocimientos de los mas variados temas</a:t>
            </a:r>
          </a:p>
          <a:p>
            <a:r>
              <a:rPr lang="es-ES" dirty="0" smtClean="0"/>
              <a:t>Observador</a:t>
            </a:r>
          </a:p>
          <a:p>
            <a:r>
              <a:rPr lang="es-ES" dirty="0" smtClean="0"/>
              <a:t>Capacidad de deducción </a:t>
            </a:r>
          </a:p>
          <a:p>
            <a:r>
              <a:rPr lang="es-ES" dirty="0" smtClean="0"/>
              <a:t>Antepone la razón a los sentimientos.</a:t>
            </a:r>
            <a:endParaRPr lang="es-E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161" t="40589" r="54362" b="32839"/>
          <a:stretch/>
        </p:blipFill>
        <p:spPr bwMode="auto">
          <a:xfrm>
            <a:off x="7668344" y="1196752"/>
            <a:ext cx="1052946" cy="1260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8094" t="29577" r="49900" b="53072"/>
          <a:stretch/>
        </p:blipFill>
        <p:spPr bwMode="auto">
          <a:xfrm>
            <a:off x="83127" y="746479"/>
            <a:ext cx="1108364" cy="900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39818" t="50000" r="44679" b="22668"/>
          <a:stretch/>
        </p:blipFill>
        <p:spPr bwMode="auto">
          <a:xfrm>
            <a:off x="6084168" y="5157192"/>
            <a:ext cx="1302328" cy="1290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81697" t="26004" r="4048" b="47834"/>
          <a:stretch/>
        </p:blipFill>
        <p:spPr bwMode="auto">
          <a:xfrm>
            <a:off x="7017180" y="3356992"/>
            <a:ext cx="1302328" cy="1343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127280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TotalTime>
  <Words>239</Words>
  <Application>Microsoft Office PowerPoint</Application>
  <PresentationFormat>Presentación en pantalla (4:3)</PresentationFormat>
  <Paragraphs>20</Paragraphs>
  <Slides>6</Slides>
  <Notes>0</Notes>
  <HiddenSlides>0</HiddenSlides>
  <MMClips>0</MMClips>
  <ScaleCrop>false</ScaleCrop>
  <HeadingPairs>
    <vt:vector size="4" baseType="variant">
      <vt:variant>
        <vt:lpstr>Tema</vt:lpstr>
      </vt:variant>
      <vt:variant>
        <vt:i4>1</vt:i4>
      </vt:variant>
      <vt:variant>
        <vt:lpstr>Títulos de diapositiva</vt:lpstr>
      </vt:variant>
      <vt:variant>
        <vt:i4>6</vt:i4>
      </vt:variant>
    </vt:vector>
  </HeadingPairs>
  <TitlesOfParts>
    <vt:vector size="7" baseType="lpstr">
      <vt:lpstr>Tema de Office</vt:lpstr>
      <vt:lpstr>Presentación de PowerPoint</vt:lpstr>
      <vt:lpstr>Presentación de PowerPoint</vt:lpstr>
      <vt:lpstr>Elementos fundamentales</vt:lpstr>
      <vt:lpstr>Presentación de PowerPoint</vt:lpstr>
      <vt:lpstr>Presentación de PowerPoint</vt:lpstr>
      <vt:lpstr>Características del detective:</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jhgkjh</dc:creator>
  <cp:lastModifiedBy>jhgkjh</cp:lastModifiedBy>
  <cp:revision>11</cp:revision>
  <dcterms:created xsi:type="dcterms:W3CDTF">2020-09-02T00:18:15Z</dcterms:created>
  <dcterms:modified xsi:type="dcterms:W3CDTF">2020-09-22T14:26:39Z</dcterms:modified>
</cp:coreProperties>
</file>