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F24-9757-49E9-8380-0D21E07F8AD5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C74-F4B9-478E-B90C-919EEAC4E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93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F24-9757-49E9-8380-0D21E07F8AD5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C74-F4B9-478E-B90C-919EEAC4E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76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F24-9757-49E9-8380-0D21E07F8AD5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C74-F4B9-478E-B90C-919EEAC4E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95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F24-9757-49E9-8380-0D21E07F8AD5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C74-F4B9-478E-B90C-919EEAC4E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F24-9757-49E9-8380-0D21E07F8AD5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C74-F4B9-478E-B90C-919EEAC4E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35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F24-9757-49E9-8380-0D21E07F8AD5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C74-F4B9-478E-B90C-919EEAC4E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57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F24-9757-49E9-8380-0D21E07F8AD5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C74-F4B9-478E-B90C-919EEAC4E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56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F24-9757-49E9-8380-0D21E07F8AD5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C74-F4B9-478E-B90C-919EEAC4E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F24-9757-49E9-8380-0D21E07F8AD5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C74-F4B9-478E-B90C-919EEAC4E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42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F24-9757-49E9-8380-0D21E07F8AD5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C74-F4B9-478E-B90C-919EEAC4E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42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F24-9757-49E9-8380-0D21E07F8AD5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2C74-F4B9-478E-B90C-919EEAC4E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4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7CF24-9757-49E9-8380-0D21E07F8AD5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B2C74-F4B9-478E-B90C-919EEAC4E7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4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0" t="23611" r="44423" b="27381"/>
          <a:stretch/>
        </p:blipFill>
        <p:spPr bwMode="auto">
          <a:xfrm>
            <a:off x="-108520" y="-69324"/>
            <a:ext cx="9330521" cy="692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71800" y="1916832"/>
            <a:ext cx="345638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i="1" dirty="0" smtClean="0"/>
              <a:t>Material de apoyo guía 17 Lengua y literatura para 8º AB</a:t>
            </a:r>
          </a:p>
          <a:p>
            <a:endParaRPr lang="es-ES" i="1" dirty="0"/>
          </a:p>
          <a:p>
            <a:r>
              <a:rPr lang="es-ES" i="1" smtClean="0"/>
              <a:t>OA 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411391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5688632"/>
          </a:xfrm>
        </p:spPr>
        <p:txBody>
          <a:bodyPr>
            <a:normAutofit/>
          </a:bodyPr>
          <a:lstStyle/>
          <a:p>
            <a:r>
              <a:rPr lang="es-ES" dirty="0" smtClean="0"/>
              <a:t>El relato policial es un sub genero del narrativo.</a:t>
            </a:r>
            <a:endParaRPr lang="es-ES" dirty="0"/>
          </a:p>
          <a:p>
            <a:r>
              <a:rPr lang="es-ES" dirty="0" smtClean="0"/>
              <a:t>Estos relatos presentan un mundo ordenado en que la verdad y la justicia son posibles.</a:t>
            </a:r>
            <a:endParaRPr lang="es-ES" dirty="0"/>
          </a:p>
          <a:p>
            <a:r>
              <a:rPr lang="es-ES" dirty="0" smtClean="0"/>
              <a:t>Frente a un crimen, surge el detective o policía, quien investiga y restaura el orden</a:t>
            </a:r>
          </a:p>
          <a:p>
            <a:r>
              <a:rPr lang="es-ES" dirty="0" smtClean="0"/>
              <a:t>El relato policial es un mundo en que los hechos pueden ser explicados por la inteligencia humana.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7" t="43827" r="52702" b="28087"/>
          <a:stretch/>
        </p:blipFill>
        <p:spPr bwMode="auto">
          <a:xfrm>
            <a:off x="8028384" y="4871973"/>
            <a:ext cx="678873" cy="143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73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Elementos fundamentales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El crimen : punto de partida de todo relato policial, no se conocen causas ni responsables.</a:t>
            </a:r>
          </a:p>
          <a:p>
            <a:endParaRPr lang="es-ES" dirty="0"/>
          </a:p>
          <a:p>
            <a:r>
              <a:rPr lang="es-ES" dirty="0" smtClean="0"/>
              <a:t>El detective: puede ser profesional o alguien que tenga habilidades detectivescas. En torno a esta investigación surgen los conflictos.</a:t>
            </a:r>
          </a:p>
          <a:p>
            <a:endParaRPr lang="es-ES" dirty="0"/>
          </a:p>
          <a:p>
            <a:r>
              <a:rPr lang="es-ES" dirty="0" smtClean="0"/>
              <a:t>Resolución del crimen: desenlace, se explica como ocurrió el crimen y que motivación tuvo el asesino. El misterio planteado al principio se resuelve gracias al detective.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3" t="12751" r="8736" b="36331"/>
          <a:stretch/>
        </p:blipFill>
        <p:spPr bwMode="auto">
          <a:xfrm>
            <a:off x="7596336" y="295680"/>
            <a:ext cx="1362551" cy="175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80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del detective: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Gran capacidad intelectual</a:t>
            </a:r>
          </a:p>
          <a:p>
            <a:r>
              <a:rPr lang="es-ES" dirty="0" smtClean="0"/>
              <a:t>Amplio conocimientos de los mas variados temas</a:t>
            </a:r>
          </a:p>
          <a:p>
            <a:r>
              <a:rPr lang="es-ES" dirty="0" smtClean="0"/>
              <a:t>Observador</a:t>
            </a:r>
          </a:p>
          <a:p>
            <a:r>
              <a:rPr lang="es-ES" dirty="0" smtClean="0"/>
              <a:t>Capacidad de deducción </a:t>
            </a:r>
          </a:p>
          <a:p>
            <a:r>
              <a:rPr lang="es-ES" dirty="0" smtClean="0"/>
              <a:t>Antepone la razón a los sentimientos.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1" t="40589" r="54362" b="32839"/>
          <a:stretch/>
        </p:blipFill>
        <p:spPr bwMode="auto">
          <a:xfrm>
            <a:off x="7668344" y="1196752"/>
            <a:ext cx="1052946" cy="126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4" t="29577" r="49900" b="53072"/>
          <a:stretch/>
        </p:blipFill>
        <p:spPr bwMode="auto">
          <a:xfrm>
            <a:off x="83127" y="746479"/>
            <a:ext cx="1108364" cy="90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8" t="50000" r="44679" b="22668"/>
          <a:stretch/>
        </p:blipFill>
        <p:spPr bwMode="auto">
          <a:xfrm>
            <a:off x="6084168" y="5157192"/>
            <a:ext cx="1302328" cy="129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7" t="26004" r="4048" b="47834"/>
          <a:stretch/>
        </p:blipFill>
        <p:spPr bwMode="auto">
          <a:xfrm>
            <a:off x="7017180" y="3356992"/>
            <a:ext cx="1302328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272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171</Words>
  <Application>Microsoft Office PowerPoint</Application>
  <PresentationFormat>Presentación en pantalla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Elementos fundamentales  </vt:lpstr>
      <vt:lpstr>Características del detective: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jhgkjh</dc:creator>
  <cp:lastModifiedBy>jhgkjh</cp:lastModifiedBy>
  <cp:revision>5</cp:revision>
  <dcterms:created xsi:type="dcterms:W3CDTF">2020-09-02T00:18:15Z</dcterms:created>
  <dcterms:modified xsi:type="dcterms:W3CDTF">2020-09-02T01:04:56Z</dcterms:modified>
</cp:coreProperties>
</file>