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</p:sldIdLst>
  <p:sldSz cx="9144000" cy="5143500" type="screen16x9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Nunito Light" charset="0"/>
      <p:regular r:id="rId14"/>
      <p:bold r:id="rId15"/>
      <p:italic r:id="rId16"/>
      <p:boldItalic r:id="rId17"/>
    </p:embeddedFont>
    <p:embeddedFont>
      <p:font typeface="Mali SemiBold" charset="-34"/>
      <p:regular r:id="rId18"/>
      <p:bold r:id="rId19"/>
      <p:italic r:id="rId20"/>
      <p:boldItalic r:id="rId21"/>
    </p:embeddedFont>
    <p:embeddedFont>
      <p:font typeface="Nunito" charset="0"/>
      <p:regular r:id="rId22"/>
      <p:bold r:id="rId23"/>
      <p:italic r:id="rId24"/>
      <p:boldItalic r:id="rId25"/>
    </p:embeddedFont>
    <p:embeddedFont>
      <p:font typeface="Mali" charset="-34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BC51DC8-B337-4753-BC81-3F828E3F4192}">
  <a:tblStyle styleId="{0BC51DC8-B337-4753-BC81-3F828E3F41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5488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6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3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6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3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3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" name="Google Shape;7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3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7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3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" name="Google Shape;8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3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3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" name="Google Shape;9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3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3" name="Google Shape;9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9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3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3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" name="Google Shape;10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3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5" name="Google Shape;10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Google Shape;106;p3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9" name="Google Shape;109;p3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 smtClean="0"/>
              <a:t>Material apoyo guía 16.</a:t>
            </a:r>
            <a:br>
              <a:rPr lang="es-ES" sz="4000" dirty="0" smtClean="0"/>
            </a:b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 smtClean="0"/>
              <a:t>Objetivo: </a:t>
            </a:r>
            <a:r>
              <a:rPr lang="es-ES" sz="4000" dirty="0" smtClean="0"/>
              <a:t>Identificar </a:t>
            </a:r>
            <a:r>
              <a:rPr lang="es-ES" sz="4000" smtClean="0"/>
              <a:t>y aplicar </a:t>
            </a:r>
            <a:r>
              <a:rPr lang="es-ES" sz="4000" dirty="0" smtClean="0"/>
              <a:t>estrategias de comprensión lectora</a:t>
            </a:r>
            <a:endParaRPr sz="4000" dirty="0"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4860032" y="1203598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1187624" y="3435846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611560" y="1419622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Todos somos lectores y necesitamos identificar y aplicar estrategias de comprensión, las cuales nos permitirá elaborar y organizar la información.</a:t>
            </a:r>
            <a:endParaRPr dirty="0"/>
          </a:p>
        </p:txBody>
      </p:sp>
      <p:sp>
        <p:nvSpPr>
          <p:cNvPr id="777" name="Google Shape;777;p16"/>
          <p:cNvSpPr txBox="1">
            <a:spLocks noGrp="1"/>
          </p:cNvSpPr>
          <p:nvPr>
            <p:ph type="body" idx="2"/>
          </p:nvPr>
        </p:nvSpPr>
        <p:spPr>
          <a:xfrm>
            <a:off x="829000" y="3829725"/>
            <a:ext cx="6902100" cy="63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/>
              </a:solidFill>
            </a:endParaRPr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9" name="8 Imagen"/>
          <p:cNvPicPr/>
          <p:nvPr/>
        </p:nvPicPr>
        <p:blipFill rotWithShape="1">
          <a:blip r:embed="rId3"/>
          <a:srcRect l="9548" t="21510" r="32320" b="15849"/>
          <a:stretch/>
        </p:blipFill>
        <p:spPr bwMode="auto">
          <a:xfrm>
            <a:off x="2627784" y="2283718"/>
            <a:ext cx="3253740" cy="1971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7"/>
          <p:cNvSpPr txBox="1">
            <a:spLocks noGrp="1"/>
          </p:cNvSpPr>
          <p:nvPr>
            <p:ph type="subTitle" idx="4294967295"/>
          </p:nvPr>
        </p:nvSpPr>
        <p:spPr>
          <a:xfrm>
            <a:off x="1043608" y="195486"/>
            <a:ext cx="6593700" cy="18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lt1"/>
                </a:solidFill>
                <a:highlight>
                  <a:schemeClr val="lt2"/>
                </a:highlight>
                <a:latin typeface="Nunito"/>
                <a:ea typeface="Nunito"/>
                <a:cs typeface="Nunito"/>
                <a:sym typeface="Nunito"/>
              </a:rPr>
              <a:t>RECUERDA</a:t>
            </a:r>
            <a:endParaRPr sz="3600" b="1" dirty="0">
              <a:solidFill>
                <a:schemeClr val="lt1"/>
              </a:solidFill>
              <a:highlight>
                <a:schemeClr val="lt2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9036" r="62548" b="48834"/>
          <a:stretch/>
        </p:blipFill>
        <p:spPr bwMode="auto">
          <a:xfrm>
            <a:off x="1547664" y="1203598"/>
            <a:ext cx="1698172" cy="132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45836" y="1347614"/>
            <a:ext cx="355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Leer sin interrupciones</a:t>
            </a:r>
          </a:p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6" t="57333" r="38860" b="16548"/>
          <a:stretch/>
        </p:blipFill>
        <p:spPr bwMode="auto">
          <a:xfrm>
            <a:off x="1500162" y="2715766"/>
            <a:ext cx="1793175" cy="125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419872" y="293179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Enumera los párrafos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57490" r="54678" b="17466"/>
          <a:stretch/>
        </p:blipFill>
        <p:spPr bwMode="auto">
          <a:xfrm>
            <a:off x="755576" y="483518"/>
            <a:ext cx="1769423" cy="12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99792" y="69954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Extraer idea principal de cada párrafo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6" t="48120" r="44622" b="31829"/>
          <a:stretch/>
        </p:blipFill>
        <p:spPr bwMode="auto">
          <a:xfrm>
            <a:off x="827739" y="1995686"/>
            <a:ext cx="1625096" cy="173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699792" y="2283718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Subrayar ideas principales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02" name="Google Shape;802;p19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42055" r="55487" b="22340"/>
          <a:stretch/>
        </p:blipFill>
        <p:spPr bwMode="auto">
          <a:xfrm>
            <a:off x="1691680" y="411510"/>
            <a:ext cx="1638795" cy="163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563888" y="62753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Buscar significado de palabras desconocidas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8" t="14552" r="12066" b="63160"/>
          <a:stretch/>
        </p:blipFill>
        <p:spPr bwMode="auto">
          <a:xfrm>
            <a:off x="1691680" y="2344865"/>
            <a:ext cx="1928026" cy="121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851920" y="230837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Hacer resúmenes, crear y responder preguntas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La lectura y su estrategia de comprensión nos ayudara a:</a:t>
            </a:r>
            <a:endParaRPr dirty="0"/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✘"/>
            </a:pPr>
            <a:r>
              <a:rPr lang="es-ES" dirty="0" smtClean="0"/>
              <a:t>Mejorar la atención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✘"/>
            </a:pPr>
            <a:r>
              <a:rPr lang="es-ES" dirty="0" smtClean="0"/>
              <a:t>Memoria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✘"/>
            </a:pPr>
            <a:r>
              <a:rPr lang="es-ES" dirty="0" smtClean="0"/>
              <a:t>Comunicación.</a:t>
            </a:r>
            <a:endParaRPr dirty="0"/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24" name="Google Shape;1024;p37"/>
          <p:cNvSpPr txBox="1">
            <a:spLocks noGrp="1"/>
          </p:cNvSpPr>
          <p:nvPr>
            <p:ph type="subTitle" idx="4294967295"/>
          </p:nvPr>
        </p:nvSpPr>
        <p:spPr>
          <a:xfrm>
            <a:off x="1259632" y="987574"/>
            <a:ext cx="6593700" cy="217294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dudas?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dirty="0" smtClean="0"/>
              <a:t>C</a:t>
            </a:r>
            <a:r>
              <a:rPr lang="en" dirty="0" smtClean="0"/>
              <a:t>orreo </a:t>
            </a:r>
            <a:endParaRPr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 smtClean="0"/>
              <a:t>whatsapp</a:t>
            </a:r>
            <a:endParaRPr dirty="0" smtClean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S" dirty="0" smtClean="0"/>
              <a:t>clases</a:t>
            </a:r>
            <a:endParaRPr dirty="0"/>
          </a:p>
        </p:txBody>
      </p:sp>
      <p:sp>
        <p:nvSpPr>
          <p:cNvPr id="1025" name="Google Shape;1025;p37"/>
          <p:cNvSpPr/>
          <p:nvPr/>
        </p:nvSpPr>
        <p:spPr>
          <a:xfrm>
            <a:off x="401292" y="4641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83</Words>
  <Application>Microsoft Office PowerPoint</Application>
  <PresentationFormat>Presentación en pantalla (16:9)</PresentationFormat>
  <Paragraphs>23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Nunito Light</vt:lpstr>
      <vt:lpstr>Mali SemiBold</vt:lpstr>
      <vt:lpstr>Nunito</vt:lpstr>
      <vt:lpstr>Mali</vt:lpstr>
      <vt:lpstr>Ely template</vt:lpstr>
      <vt:lpstr>Material apoyo guía 16.   Objetivo: Identificar y aplicar estrategias de comprensión lectora</vt:lpstr>
      <vt:lpstr>Todos somos lectores y necesitamos identificar y aplicar estrategias de comprensión, las cuales nos permitirá elaborar y organizar la información.</vt:lpstr>
      <vt:lpstr>Presentación de PowerPoint</vt:lpstr>
      <vt:lpstr>Presentación de PowerPoint</vt:lpstr>
      <vt:lpstr>Presentación de PowerPoint</vt:lpstr>
      <vt:lpstr>La lectura y su estrategia de comprensión nos ayudara a: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apoyo guía 16.   Objetivo: Identificar estrategias de comprensión lectora</dc:title>
  <cp:lastModifiedBy>jhgkjh</cp:lastModifiedBy>
  <cp:revision>8</cp:revision>
  <dcterms:modified xsi:type="dcterms:W3CDTF">2020-08-17T02:26:27Z</dcterms:modified>
</cp:coreProperties>
</file>