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3B3C95-5467-49DC-BEAF-EABDF2EC6B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76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A0EC6-3BCC-4663-9559-21073B42389D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96C6A3-2ED2-4E13-A0B0-CD82FC5F227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7F322-646D-4829-B194-BB81849EF4B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BFCAC-E11F-4D11-A37B-5BF91FD1D93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6F34D-F34D-4EA4-AD1D-1D120C579A2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7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42D3-3676-4FC6-893E-46EEC5FFBE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2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6F1E0-978E-4359-B738-2C2D56BF44D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4563A-6172-4307-AF85-8080C9A6BB7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3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74EE2-D135-4FD2-A7D7-0B90A7288F7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C11D3-F715-438D-8589-64ABE0BBAD7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4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34281-FD54-411E-9144-621C89988FB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5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CCDB9-0367-4005-B39B-9C21F2216CD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8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9D760F6C-E18D-4BFE-AC6C-7766B5B486EA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140">
            <a:off x="1308819" y="1296667"/>
            <a:ext cx="2391273" cy="21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Usuario\Desktop\insignia colegio azulit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71300"/>
            <a:ext cx="1245124" cy="1546844"/>
          </a:xfrm>
          <a:prstGeom prst="rect">
            <a:avLst/>
          </a:prstGeom>
          <a:noFill/>
          <a:extLst/>
        </p:spPr>
      </p:pic>
      <p:pic>
        <p:nvPicPr>
          <p:cNvPr id="8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5679524" y="1488620"/>
            <a:ext cx="1975457" cy="13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187624" y="4365104"/>
            <a:ext cx="5256213" cy="9787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1800" b="1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Material de </a:t>
            </a:r>
            <a:r>
              <a:rPr lang="es-ES" sz="1800" b="1" cap="all" dirty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apoyo  guía  nº </a:t>
            </a:r>
            <a:r>
              <a:rPr lang="es-ES" sz="18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15</a:t>
            </a:r>
            <a:endParaRPr lang="es-ES" sz="1800" b="1" cap="all" spc="0" dirty="0" smtClean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pPr algn="ctr"/>
            <a:r>
              <a:rPr lang="es-ES" sz="1800" b="1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ASIGNATURA: Lengua y literatura   8º A – 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Texto argumentativo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dirty="0" smtClean="0">
                <a:latin typeface="Comic Sans MS" pitchFamily="66" charset="0"/>
              </a:rPr>
              <a:t>La argumentación es un tipo de discurso que tiene como finalidad defender una idea o una opinión aportando razones.</a:t>
            </a:r>
          </a:p>
          <a:p>
            <a:endParaRPr lang="es-ES" sz="1800" dirty="0">
              <a:latin typeface="Comic Sans MS" pitchFamily="66" charset="0"/>
            </a:endParaRPr>
          </a:p>
          <a:p>
            <a:endParaRPr lang="es-ES" sz="1800" dirty="0" smtClean="0">
              <a:latin typeface="Comic Sans MS" pitchFamily="66" charset="0"/>
            </a:endParaRPr>
          </a:p>
          <a:p>
            <a:endParaRPr lang="es-ES" sz="1800" dirty="0">
              <a:latin typeface="Comic Sans MS" pitchFamily="66" charset="0"/>
            </a:endParaRPr>
          </a:p>
          <a:p>
            <a:endParaRPr lang="es-ES" sz="1800" dirty="0" smtClean="0">
              <a:latin typeface="Comic Sans MS" pitchFamily="66" charset="0"/>
            </a:endParaRPr>
          </a:p>
          <a:p>
            <a:endParaRPr lang="es-ES" sz="1800" dirty="0">
              <a:latin typeface="Comic Sans MS" pitchFamily="66" charset="0"/>
            </a:endParaRPr>
          </a:p>
          <a:p>
            <a:endParaRPr lang="es-ES" sz="1800" dirty="0" smtClean="0">
              <a:latin typeface="Comic Sans MS" pitchFamily="66" charset="0"/>
            </a:endParaRPr>
          </a:p>
          <a:p>
            <a:endParaRPr lang="es-ES" sz="1800" dirty="0">
              <a:latin typeface="Comic Sans MS" pitchFamily="66" charset="0"/>
            </a:endParaRPr>
          </a:p>
          <a:p>
            <a:endParaRPr lang="es-ES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Comic Sans MS" pitchFamily="66" charset="0"/>
              </a:rPr>
              <a:t>En otras palabras  consiste en defender una idea o tesis mediante pruebas y razonamientos (argumentos).</a:t>
            </a:r>
            <a:endParaRPr lang="es-ES" sz="18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3" t="22426" r="5580" b="30499"/>
          <a:stretch/>
        </p:blipFill>
        <p:spPr bwMode="auto">
          <a:xfrm>
            <a:off x="1835696" y="2708921"/>
            <a:ext cx="3082965" cy="232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88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Para analizar un texto argumentativo es necesario distinguir los conceptos a continuación.</a:t>
            </a:r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t="24463" r="26155" b="42047"/>
          <a:stretch/>
        </p:blipFill>
        <p:spPr bwMode="auto">
          <a:xfrm>
            <a:off x="1225191" y="1772816"/>
            <a:ext cx="579287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2699792" y="3717032"/>
            <a:ext cx="21602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5436096" y="3717032"/>
            <a:ext cx="21602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710463" y="4797152"/>
            <a:ext cx="2194681" cy="24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s-ES" sz="1100" dirty="0" smtClean="0"/>
              <a:t>Se comprueban y verifican objetivamente</a:t>
            </a:r>
            <a:endParaRPr lang="es-ES" sz="1100" dirty="0"/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830013" y="4750118"/>
            <a:ext cx="2194681" cy="24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s-ES" sz="1100" dirty="0" smtClean="0"/>
              <a:t>Son subjetivas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79278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Aquí un ejemplo: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700808"/>
            <a:ext cx="5400600" cy="4392488"/>
          </a:xfrm>
        </p:spPr>
        <p:txBody>
          <a:bodyPr/>
          <a:lstStyle/>
          <a:p>
            <a:endParaRPr lang="es-ES" sz="16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295769" y="4647705"/>
            <a:ext cx="432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4" t="60279" r="25803" b="18700"/>
          <a:stretch/>
        </p:blipFill>
        <p:spPr bwMode="auto">
          <a:xfrm>
            <a:off x="1475656" y="1556792"/>
            <a:ext cx="5962268" cy="273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360830"/>
      </p:ext>
    </p:extLst>
  </p:cSld>
  <p:clrMapOvr>
    <a:masterClrMapping/>
  </p:clrMapOvr>
</p:sld>
</file>

<file path=ppt/theme/theme1.xml><?xml version="1.0" encoding="utf-8"?>
<a:theme xmlns:a="http://schemas.openxmlformats.org/drawingml/2006/main" name="tf0115944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tf01159440</Template>
  <TotalTime>470</TotalTime>
  <Words>80</Words>
  <Application>Microsoft Office PowerPoint</Application>
  <PresentationFormat>Presentación en pantalla (4:3)</PresentationFormat>
  <Paragraphs>19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tf01159440</vt:lpstr>
      <vt:lpstr>Presentación de PowerPoint</vt:lpstr>
      <vt:lpstr>Texto argumentativo</vt:lpstr>
      <vt:lpstr>Para analizar un texto argumentativo es necesario distinguir los conceptos a continuación.</vt:lpstr>
      <vt:lpstr>Aquí un ejemplo: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jhgkjh</dc:creator>
  <cp:lastModifiedBy>jhgkjh</cp:lastModifiedBy>
  <cp:revision>14</cp:revision>
  <dcterms:created xsi:type="dcterms:W3CDTF">2020-06-24T02:22:32Z</dcterms:created>
  <dcterms:modified xsi:type="dcterms:W3CDTF">2020-07-08T04:10:05Z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TC011594401033</vt:lpwstr>
  </property>
</Properties>
</file>