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B3C95-5467-49DC-BEAF-EABDF2EC6B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A0EC6-3BCC-4663-9559-21073B42389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6C6A3-2ED2-4E13-A0B0-CD82FC5F22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F322-646D-4829-B194-BB81849EF4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FCAC-E11F-4D11-A37B-5BF91FD1D93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6F34D-F34D-4EA4-AD1D-1D120C579A2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42D3-3676-4FC6-893E-46EEC5FFBE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6F1E0-978E-4359-B738-2C2D56BF44D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563A-6172-4307-AF85-8080C9A6BB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74EE2-D135-4FD2-A7D7-0B90A7288F7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C11D3-F715-438D-8589-64ABE0BBAD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4281-FD54-411E-9144-621C89988F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CDB9-0367-4005-B39B-9C21F2216C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760F6C-E18D-4BFE-AC6C-7766B5B486E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140">
            <a:off x="1308819" y="1296667"/>
            <a:ext cx="2391273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uario\Desktop\insignia colegio azulit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71300"/>
            <a:ext cx="1245124" cy="1546844"/>
          </a:xfrm>
          <a:prstGeom prst="rect">
            <a:avLst/>
          </a:prstGeom>
          <a:noFill/>
          <a:extLst/>
        </p:spPr>
      </p:pic>
      <p:pic>
        <p:nvPicPr>
          <p:cNvPr id="8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679524" y="1488620"/>
            <a:ext cx="1975457" cy="13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5256213" cy="9787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Material de </a:t>
            </a:r>
            <a:r>
              <a:rPr lang="es-ES" sz="18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apoyo  guía  nº </a:t>
            </a:r>
            <a:r>
              <a:rPr lang="es-ES" sz="18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14</a:t>
            </a:r>
            <a:endParaRPr lang="es-ES" sz="1800" b="1" cap="all" spc="0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ASIGNATURA: Lengua y literatura   8º A – 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Estrategia de lectura para poemas: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Comprender el significado denotativo  (literal) de las palabras y expresiones.</a:t>
            </a:r>
          </a:p>
          <a:p>
            <a:endParaRPr lang="es-ES" sz="2000" dirty="0" smtClean="0"/>
          </a:p>
          <a:p>
            <a:r>
              <a:rPr lang="es-ES" sz="2000" dirty="0" smtClean="0"/>
              <a:t>Identificar e interpretar palabras  con sentido connotativo (figurado) .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Identificar en que contexto menciona estas palabras.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Que idea se expresa o se quiere expresar.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8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00808"/>
            <a:ext cx="5400600" cy="4392488"/>
          </a:xfrm>
        </p:spPr>
        <p:txBody>
          <a:bodyPr/>
          <a:lstStyle/>
          <a:p>
            <a:r>
              <a:rPr lang="es-ES" sz="1600" dirty="0" smtClean="0"/>
              <a:t>El autor decide al momento de escribir  los recursos literarios que utilizara para expresar con belleza</a:t>
            </a:r>
          </a:p>
          <a:p>
            <a:pPr marL="0" indent="0">
              <a:buNone/>
            </a:pPr>
            <a:r>
              <a:rPr lang="es-ES" sz="1600" dirty="0" smtClean="0"/>
              <a:t> </a:t>
            </a:r>
          </a:p>
          <a:p>
            <a:r>
              <a:rPr lang="es-ES" sz="1600" dirty="0" smtClean="0"/>
              <a:t>Interpretar estos recursos nos permite comprender el sentido del texto</a:t>
            </a:r>
          </a:p>
          <a:p>
            <a:pPr marL="0" indent="0">
              <a:buNone/>
            </a:pPr>
            <a:endParaRPr lang="es-ES" sz="1600" dirty="0"/>
          </a:p>
          <a:p>
            <a:r>
              <a:rPr lang="es-ES" sz="1600" dirty="0" smtClean="0"/>
              <a:t>Los recursos que utiliza son palabras que evocan imágenes.</a:t>
            </a:r>
          </a:p>
          <a:p>
            <a:pPr marL="0" indent="0">
              <a:buNone/>
            </a:pPr>
            <a:r>
              <a:rPr lang="es-ES" sz="1600" dirty="0"/>
              <a:t>P</a:t>
            </a:r>
            <a:r>
              <a:rPr lang="es-ES" sz="1600" dirty="0" smtClean="0"/>
              <a:t>or ejemplo en el poema La Tierra, lee los siguientes versos:</a:t>
            </a:r>
          </a:p>
          <a:p>
            <a:pPr marL="0" indent="0">
              <a:buNone/>
            </a:pPr>
            <a:r>
              <a:rPr lang="es-ES" sz="1600" dirty="0" smtClean="0"/>
              <a:t>«se oyen cosas maravillosas/al tambor indio de la Tierra»</a:t>
            </a:r>
          </a:p>
          <a:p>
            <a:pPr marL="0" indent="0">
              <a:buNone/>
            </a:pPr>
            <a:r>
              <a:rPr lang="es-ES" sz="1600" dirty="0" smtClean="0"/>
              <a:t>«se  oye el fuego que sube y baja»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Evocar: recordar, traer a la memoria.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95769" y="4647705"/>
            <a:ext cx="432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8" t="13339" r="7552" b="46299"/>
          <a:stretch/>
        </p:blipFill>
        <p:spPr bwMode="auto">
          <a:xfrm>
            <a:off x="6573271" y="1662695"/>
            <a:ext cx="1683625" cy="14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60830"/>
      </p:ext>
    </p:extLst>
  </p:cSld>
  <p:clrMapOvr>
    <a:masterClrMapping/>
  </p:clrMapOvr>
</p:sld>
</file>

<file path=ppt/theme/theme1.xml><?xml version="1.0" encoding="utf-8"?>
<a:theme xmlns:a="http://schemas.openxmlformats.org/drawingml/2006/main" name="tf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tf01159440</Template>
  <TotalTime>189</TotalTime>
  <Words>144</Words>
  <Application>Microsoft Office PowerPoint</Application>
  <PresentationFormat>Presentación en pantalla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tf01159440</vt:lpstr>
      <vt:lpstr>Presentación de PowerPoint</vt:lpstr>
      <vt:lpstr>Estrategia de lectura para poemas: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8</cp:revision>
  <dcterms:created xsi:type="dcterms:W3CDTF">2020-06-24T02:22:32Z</dcterms:created>
  <dcterms:modified xsi:type="dcterms:W3CDTF">2020-06-30T16:10:26Z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