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2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B1023DB-AE62-4AB0-A810-D0E76551C4B0}" type="datetimeFigureOut">
              <a:rPr lang="es-ES" smtClean="0"/>
              <a:t>17/06/2020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BA93F18-7F4E-4360-8CF2-3A051ACE46A5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23DB-AE62-4AB0-A810-D0E76551C4B0}" type="datetimeFigureOut">
              <a:rPr lang="es-ES" smtClean="0"/>
              <a:t>17/06/2020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3F18-7F4E-4360-8CF2-3A051ACE46A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23DB-AE62-4AB0-A810-D0E76551C4B0}" type="datetimeFigureOut">
              <a:rPr lang="es-ES" smtClean="0"/>
              <a:t>17/06/2020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3F18-7F4E-4360-8CF2-3A051ACE46A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B1023DB-AE62-4AB0-A810-D0E76551C4B0}" type="datetimeFigureOut">
              <a:rPr lang="es-ES" smtClean="0"/>
              <a:t>17/06/2020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A93F18-7F4E-4360-8CF2-3A051ACE46A5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B1023DB-AE62-4AB0-A810-D0E76551C4B0}" type="datetimeFigureOut">
              <a:rPr lang="es-ES" smtClean="0"/>
              <a:t>17/06/2020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BA93F18-7F4E-4360-8CF2-3A051ACE46A5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23DB-AE62-4AB0-A810-D0E76551C4B0}" type="datetimeFigureOut">
              <a:rPr lang="es-ES" smtClean="0"/>
              <a:t>17/06/2020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3F18-7F4E-4360-8CF2-3A051ACE46A5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23DB-AE62-4AB0-A810-D0E76551C4B0}" type="datetimeFigureOut">
              <a:rPr lang="es-ES" smtClean="0"/>
              <a:t>17/06/2020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3F18-7F4E-4360-8CF2-3A051ACE46A5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1023DB-AE62-4AB0-A810-D0E76551C4B0}" type="datetimeFigureOut">
              <a:rPr lang="es-ES" smtClean="0"/>
              <a:t>17/06/2020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A93F18-7F4E-4360-8CF2-3A051ACE46A5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23DB-AE62-4AB0-A810-D0E76551C4B0}" type="datetimeFigureOut">
              <a:rPr lang="es-ES" smtClean="0"/>
              <a:t>17/06/2020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3F18-7F4E-4360-8CF2-3A051ACE46A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B1023DB-AE62-4AB0-A810-D0E76551C4B0}" type="datetimeFigureOut">
              <a:rPr lang="es-ES" smtClean="0"/>
              <a:t>17/06/2020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A93F18-7F4E-4360-8CF2-3A051ACE46A5}" type="slidenum">
              <a:rPr lang="es-ES" smtClean="0"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1023DB-AE62-4AB0-A810-D0E76551C4B0}" type="datetimeFigureOut">
              <a:rPr lang="es-ES" smtClean="0"/>
              <a:t>17/06/2020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A93F18-7F4E-4360-8CF2-3A051ACE46A5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B1023DB-AE62-4AB0-A810-D0E76551C4B0}" type="datetimeFigureOut">
              <a:rPr lang="es-ES" smtClean="0"/>
              <a:t>17/06/2020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BA93F18-7F4E-4360-8CF2-3A051ACE46A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22" y="1103107"/>
            <a:ext cx="1742302" cy="3093688"/>
          </a:xfrm>
          <a:prstGeom prst="rect">
            <a:avLst/>
          </a:prstGeom>
          <a:noFill/>
          <a:extLst/>
        </p:spPr>
      </p:pic>
      <p:sp>
        <p:nvSpPr>
          <p:cNvPr id="5" name="4 Rectángulo"/>
          <p:cNvSpPr/>
          <p:nvPr/>
        </p:nvSpPr>
        <p:spPr>
          <a:xfrm>
            <a:off x="2400301" y="4777600"/>
            <a:ext cx="5421526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2400" b="1" cap="all" spc="0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ASIGNATURA: Lengua y literatura 8º A – B</a:t>
            </a:r>
          </a:p>
          <a:p>
            <a:pPr algn="ctr"/>
            <a:r>
              <a:rPr lang="es-ES" sz="2400" b="1" cap="all" spc="0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guía  nº </a:t>
            </a:r>
            <a:r>
              <a:rPr lang="es-ES" sz="2400" b="1" cap="all" spc="0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12</a:t>
            </a:r>
            <a:endParaRPr lang="es-ES" sz="2400" b="1" cap="all" spc="0" dirty="0" smtClean="0">
              <a:ln/>
              <a:solidFill>
                <a:schemeClr val="tx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531473" y="1920292"/>
            <a:ext cx="2762916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5981715" y="1682681"/>
            <a:ext cx="2845778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17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19672" y="1484784"/>
            <a:ext cx="6172200" cy="792088"/>
          </a:xfrm>
        </p:spPr>
        <p:txBody>
          <a:bodyPr>
            <a:noAutofit/>
          </a:bodyPr>
          <a:lstStyle/>
          <a:p>
            <a:r>
              <a:rPr lang="es-ES" sz="2000" dirty="0" smtClean="0"/>
              <a:t>Estructura de un poema</a:t>
            </a:r>
            <a:endParaRPr lang="es-ES" sz="2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19672" y="2852936"/>
            <a:ext cx="6172200" cy="2297850"/>
          </a:xfrm>
        </p:spPr>
        <p:txBody>
          <a:bodyPr/>
          <a:lstStyle/>
          <a:p>
            <a:r>
              <a:rPr lang="es-ES" dirty="0"/>
              <a:t>Un poema es una composición literaria escrita, generalmente en verso, a través de la cual el autor expresa sus emociones, sentimientos o ideas sobre algo que le sucede o bien sobre temas literarios  universales como el amor, el odio, la soledad, muerte o la venganza.</a:t>
            </a:r>
          </a:p>
        </p:txBody>
      </p:sp>
    </p:spTree>
    <p:extLst>
      <p:ext uri="{BB962C8B-B14F-4D97-AF65-F5344CB8AC3E}">
        <p14:creationId xmlns:p14="http://schemas.microsoft.com/office/powerpoint/2010/main" val="224932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Verso: constituido por oraciones o frases cortas, se escriben una en cada línea.</a:t>
            </a:r>
          </a:p>
          <a:p>
            <a:r>
              <a:rPr lang="es-ES" dirty="0" smtClean="0"/>
              <a:t>Estrofa: conjunto de versos, van separados por un espacio.</a:t>
            </a:r>
          </a:p>
          <a:p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0" t="17345" r="11677" b="9228"/>
          <a:stretch/>
        </p:blipFill>
        <p:spPr bwMode="auto">
          <a:xfrm>
            <a:off x="1619672" y="404664"/>
            <a:ext cx="3465846" cy="2014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" t="23862" r="8061" b="38069"/>
          <a:stretch/>
        </p:blipFill>
        <p:spPr bwMode="auto">
          <a:xfrm>
            <a:off x="1835696" y="4653136"/>
            <a:ext cx="5005005" cy="123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285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Rima: es la coincidencia final de sonidos.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Ritmo: repetición de ciertos sonidos, da </a:t>
            </a:r>
            <a:r>
              <a:rPr lang="es-ES" smtClean="0"/>
              <a:t>la armonía.</a:t>
            </a:r>
            <a:endParaRPr lang="es-E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6" t="18012" r="18564" b="44465"/>
          <a:stretch/>
        </p:blipFill>
        <p:spPr bwMode="auto">
          <a:xfrm>
            <a:off x="1043608" y="2126150"/>
            <a:ext cx="3623139" cy="116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728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</TotalTime>
  <Words>117</Words>
  <Application>Microsoft Office PowerPoint</Application>
  <PresentationFormat>Presentación en pantalla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Mirador</vt:lpstr>
      <vt:lpstr>Presentación de PowerPoint</vt:lpstr>
      <vt:lpstr>Estructura de un poema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poema es una composicion literaria escrita, generalmente en verso, a traves de la cual el autor expresa sus emociones, sentimientos o ideas sobre algo que le sucede o bien sobre temas literarios  universales como el amor</dc:title>
  <dc:creator>jhgkjh</dc:creator>
  <cp:lastModifiedBy>jhgkjh</cp:lastModifiedBy>
  <cp:revision>7</cp:revision>
  <dcterms:created xsi:type="dcterms:W3CDTF">2020-06-17T13:13:44Z</dcterms:created>
  <dcterms:modified xsi:type="dcterms:W3CDTF">2020-06-17T14:24:27Z</dcterms:modified>
</cp:coreProperties>
</file>