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81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10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21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5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2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3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0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4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81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13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EE30-636E-4770-AD8C-88B430D47AA4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F714-5FEF-4153-AF9B-9C6F88EE3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0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rGqFUrEiP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60" y="1845292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172808" y="5589240"/>
            <a:ext cx="53233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400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Objetivo de clase:  Analizar poemas leídos su estructura y elementos presentes del genero lirico.</a:t>
            </a:r>
            <a:endParaRPr lang="es-ES" sz="1400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531473" y="1920292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998304" y="218447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72807" y="131839"/>
            <a:ext cx="5161649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Lengua y literatura</a:t>
            </a:r>
          </a:p>
          <a:p>
            <a:pPr algn="ctr"/>
            <a:r>
              <a:rPr lang="es-E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</a:p>
          <a:p>
            <a:pPr algn="ctr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Material de apoyo</a:t>
            </a:r>
          </a:p>
          <a:p>
            <a:pPr algn="ctr"/>
            <a:endParaRPr lang="es-E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0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6374" t="44973" r="28490" b="27951"/>
          <a:stretch/>
        </p:blipFill>
        <p:spPr bwMode="auto">
          <a:xfrm>
            <a:off x="1547664" y="2204864"/>
            <a:ext cx="626469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69269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El siguiente esquema  define  el segundo elemento del genero lirico que estamos viendo en la guía nº 10., el  hablante lirico. </a:t>
            </a:r>
            <a:r>
              <a:rPr lang="es-ES" dirty="0">
                <a:latin typeface="Comic Sans MS" pitchFamily="66" charset="0"/>
              </a:rPr>
              <a:t>R</a:t>
            </a:r>
            <a:r>
              <a:rPr lang="es-ES" dirty="0" smtClean="0">
                <a:latin typeface="Comic Sans MS" pitchFamily="66" charset="0"/>
              </a:rPr>
              <a:t>ecordemos que en la guía anterior hablamos del objeto lirico.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6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 cuentas con internet, te invito al </a:t>
            </a:r>
            <a:r>
              <a:rPr lang="es-ES" smtClean="0"/>
              <a:t>siguiente link.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https://youtu.be/CrGqFUrEiPw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758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75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Si cuentas con internet, te invito al siguiente link.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6</cp:revision>
  <dcterms:created xsi:type="dcterms:W3CDTF">2020-06-09T04:11:36Z</dcterms:created>
  <dcterms:modified xsi:type="dcterms:W3CDTF">2020-06-10T14:11:56Z</dcterms:modified>
</cp:coreProperties>
</file>