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F9334D-EC95-481B-9E1B-F9D89D844BC3}" type="datetimeFigureOut">
              <a:rPr lang="es-ES" smtClean="0"/>
              <a:t>02/05/2020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B10341-71A6-4087-A07B-7841198A368B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708920"/>
            <a:ext cx="8458200" cy="1222375"/>
          </a:xfrm>
        </p:spPr>
        <p:txBody>
          <a:bodyPr/>
          <a:lstStyle/>
          <a:p>
            <a:r>
              <a:rPr lang="es-ES" dirty="0"/>
              <a:t>Lenguaje figurado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Lenguaje denotativo</a:t>
            </a:r>
          </a:p>
          <a:p>
            <a:r>
              <a:rPr lang="es-ES" dirty="0"/>
              <a:t>Lenguaje connotativo</a:t>
            </a:r>
          </a:p>
        </p:txBody>
      </p:sp>
    </p:spTree>
    <p:extLst>
      <p:ext uri="{BB962C8B-B14F-4D97-AF65-F5344CB8AC3E}">
        <p14:creationId xmlns:p14="http://schemas.microsoft.com/office/powerpoint/2010/main" val="323440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Lenguaje denotativo, es el significado literal, se utiliza para manifestar las cosas tal como son.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Ejemplo: Esto es pesado.              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9" t="51587" r="42662" b="35318"/>
          <a:stretch/>
        </p:blipFill>
        <p:spPr bwMode="auto">
          <a:xfrm>
            <a:off x="1403648" y="4170919"/>
            <a:ext cx="4659087" cy="95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301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Lenguaje connotativo, tiene que ver con el uso figurado del lenguaje, los posibles  nuevos sentidos.</a:t>
            </a:r>
          </a:p>
          <a:p>
            <a:r>
              <a:rPr lang="es-ES" dirty="0"/>
              <a:t>Ejemplo:  yo creo que tu amigo es pesado.</a:t>
            </a:r>
          </a:p>
        </p:txBody>
      </p:sp>
    </p:spTree>
    <p:extLst>
      <p:ext uri="{BB962C8B-B14F-4D97-AF65-F5344CB8AC3E}">
        <p14:creationId xmlns:p14="http://schemas.microsoft.com/office/powerpoint/2010/main" val="49756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Entonces…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lenguaje figurado es el uso de las palabras de una manera diferente a lo que  </a:t>
            </a:r>
            <a:r>
              <a:rPr lang="es-ES"/>
              <a:t>usualmente significan.</a:t>
            </a:r>
          </a:p>
        </p:txBody>
      </p:sp>
    </p:spTree>
    <p:extLst>
      <p:ext uri="{BB962C8B-B14F-4D97-AF65-F5344CB8AC3E}">
        <p14:creationId xmlns:p14="http://schemas.microsoft.com/office/powerpoint/2010/main" val="2890483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79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Franklin Gothic Book</vt:lpstr>
      <vt:lpstr>Franklin Gothic Medium</vt:lpstr>
      <vt:lpstr>Wingdings 2</vt:lpstr>
      <vt:lpstr>Viajes</vt:lpstr>
      <vt:lpstr>Lenguaje figurado</vt:lpstr>
      <vt:lpstr>Presentación de PowerPoint</vt:lpstr>
      <vt:lpstr>Presentación de PowerPoint</vt:lpstr>
      <vt:lpstr>Entonces…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Lenguaje figurado</dc:title>
  <dc:creator>jhgkjh</dc:creator>
  <cp:lastModifiedBy>Berta Donoso</cp:lastModifiedBy>
  <cp:revision>2</cp:revision>
  <dcterms:created xsi:type="dcterms:W3CDTF">2020-03-20T02:33:15Z</dcterms:created>
  <dcterms:modified xsi:type="dcterms:W3CDTF">2020-05-03T00:07:57Z</dcterms:modified>
</cp:coreProperties>
</file>