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7ABABA7-0420-4200-9B65-1C1967CE9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A317EBE3-FF86-4DA1-BC9A-331F7F214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8" name="Straight Connector 11">
            <a:extLst>
              <a:ext uri="{FF2B5EF4-FFF2-40B4-BE49-F238E27FC236}">
                <a16:creationId xmlns:a16="http://schemas.microsoft.com/office/drawing/2014/main" id="{34D43EC1-35FA-4FC3-8526-F655CEB09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13">
            <a:extLst>
              <a:ext uri="{FF2B5EF4-FFF2-40B4-BE49-F238E27FC236}">
                <a16:creationId xmlns:a16="http://schemas.microsoft.com/office/drawing/2014/main" id="{7A03E380-9CD1-4ABA-A763-9F9D252B8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66E01B84-4C2B-4DE5-90C8-9C4001A75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4CE5A7A-D5C5-4FE5-860C-0B5748FDEE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016A7D2A-6EEA-47B8-A763-7D82E41B3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E758F6E7-6DEC-48D0-ACB1-E5E26B13E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B56657FF-C027-42E7-859B-902929B6FA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79047F2A-5978-46C6-B3A2-54AAC2136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F3BE8FD1-0A72-4640-AC7A-2E057273F8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752FC782-A372-4D11-B20D-958955E56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A00B2F1-BEE2-444A-8249-C8E3212CA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E7F5747E-514B-4CF7-B6B0-DAD7149097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931614BB-1593-40ED-8113-2BD1187055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2691871F-F15C-4E19-BC9C-78E5748D7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C3D91E31-4CDA-4632-8B4E-4F70A5034A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21326" y="1318591"/>
            <a:ext cx="5882201" cy="4220820"/>
          </a:xfrm>
        </p:spPr>
        <p:txBody>
          <a:bodyPr anchor="ctr">
            <a:normAutofit/>
          </a:bodyPr>
          <a:lstStyle/>
          <a:p>
            <a:r>
              <a:rPr lang="es-CL" dirty="0">
                <a:solidFill>
                  <a:schemeClr val="tx2">
                    <a:lumMod val="75000"/>
                  </a:schemeClr>
                </a:solidFill>
              </a:rPr>
              <a:t>UNIT3: GOING PLACES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6546C47-8CFC-4C39-9D7D-BAB9AAB2FA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1519" y="804334"/>
            <a:ext cx="3164648" cy="5249332"/>
          </a:xfrm>
        </p:spPr>
        <p:txBody>
          <a:bodyPr anchor="ctr">
            <a:normAutofit/>
          </a:bodyPr>
          <a:lstStyle/>
          <a:p>
            <a:pPr algn="r"/>
            <a:r>
              <a:rPr lang="es-CL">
                <a:solidFill>
                  <a:schemeClr val="tx2">
                    <a:lumMod val="75000"/>
                  </a:schemeClr>
                </a:solidFill>
              </a:rPr>
              <a:t>GRADE: 8TH</a:t>
            </a:r>
          </a:p>
          <a:p>
            <a:pPr algn="r"/>
            <a:r>
              <a:rPr lang="es-CL" dirty="0">
                <a:solidFill>
                  <a:schemeClr val="tx2">
                    <a:lumMod val="75000"/>
                  </a:schemeClr>
                </a:solidFill>
              </a:rPr>
              <a:t>MISS PAMELA KNUCKEY</a:t>
            </a:r>
          </a:p>
        </p:txBody>
      </p:sp>
    </p:spTree>
    <p:extLst>
      <p:ext uri="{BB962C8B-B14F-4D97-AF65-F5344CB8AC3E}">
        <p14:creationId xmlns:p14="http://schemas.microsoft.com/office/powerpoint/2010/main" val="2280499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3F4C104D-5F30-4811-9376-566B26E4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0731C89-2D1D-43FE-BDA9-45BBB464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>
            <a:normAutofit/>
          </a:bodyPr>
          <a:lstStyle/>
          <a:p>
            <a:r>
              <a:rPr lang="es-CL" dirty="0"/>
              <a:t>OBJ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815E34B-5D02-4E01-A936-E8E1C0AB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AEDA91-5909-4D8B-B847-388742AF9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3650278" cy="3759253"/>
          </a:xfrm>
        </p:spPr>
        <p:txBody>
          <a:bodyPr>
            <a:normAutofit/>
          </a:bodyPr>
          <a:lstStyle/>
          <a:p>
            <a:r>
              <a:rPr lang="es-CL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Aplicar vocabulario de lugares de la ciudad.</a:t>
            </a:r>
            <a:endParaRPr lang="es-CL" dirty="0"/>
          </a:p>
        </p:txBody>
      </p:sp>
      <p:pic>
        <p:nvPicPr>
          <p:cNvPr id="1026" name="Picture 2" descr="Going Places | GoingPlaces">
            <a:extLst>
              <a:ext uri="{FF2B5EF4-FFF2-40B4-BE49-F238E27FC236}">
                <a16:creationId xmlns:a16="http://schemas.microsoft.com/office/drawing/2014/main" id="{6DC3C72A-68CA-46F5-8E3D-6E8439CDB5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69945" y="640080"/>
            <a:ext cx="5252773" cy="5252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Freeform 11">
            <a:extLst>
              <a:ext uri="{FF2B5EF4-FFF2-40B4-BE49-F238E27FC236}">
                <a16:creationId xmlns:a16="http://schemas.microsoft.com/office/drawing/2014/main" id="{7DE3414B-B032-4710-A468-D3285E38C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221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3F4C104D-5F30-4811-9376-566B26E4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B42D150-7738-4972-BCA3-90280D3F8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>
            <a:normAutofit/>
          </a:bodyPr>
          <a:lstStyle/>
          <a:p>
            <a:r>
              <a:rPr lang="es-CL" dirty="0"/>
              <a:t>THE SEVEN WONDERS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815E34B-5D02-4E01-A936-E8E1C0AB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54" name="Content Placeholder 2053">
            <a:extLst>
              <a:ext uri="{FF2B5EF4-FFF2-40B4-BE49-F238E27FC236}">
                <a16:creationId xmlns:a16="http://schemas.microsoft.com/office/drawing/2014/main" id="{F581B356-1BAA-442B-A84B-DF06DE1BC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3650278" cy="3759253"/>
          </a:xfrm>
        </p:spPr>
        <p:txBody>
          <a:bodyPr>
            <a:normAutofit/>
          </a:bodyPr>
          <a:lstStyle/>
          <a:p>
            <a:r>
              <a:rPr lang="en-US" dirty="0"/>
              <a:t>Las </a:t>
            </a:r>
            <a:r>
              <a:rPr lang="en-US" dirty="0" err="1"/>
              <a:t>siete</a:t>
            </a:r>
            <a:r>
              <a:rPr lang="en-US" dirty="0"/>
              <a:t> </a:t>
            </a:r>
            <a:r>
              <a:rPr lang="en-US" dirty="0" err="1"/>
              <a:t>maravillas</a:t>
            </a:r>
            <a:r>
              <a:rPr lang="en-US" dirty="0"/>
              <a:t> del </a:t>
            </a:r>
            <a:r>
              <a:rPr lang="en-US" dirty="0" err="1"/>
              <a:t>mundo</a:t>
            </a:r>
            <a:r>
              <a:rPr lang="en-US" dirty="0"/>
              <a:t> modern.</a:t>
            </a:r>
          </a:p>
        </p:txBody>
      </p:sp>
      <p:pic>
        <p:nvPicPr>
          <p:cNvPr id="2050" name="Picture 2" descr="The seven wonders of the modern world | Wonders of the world, 7 world  wonders, Seven wonders">
            <a:extLst>
              <a:ext uri="{FF2B5EF4-FFF2-40B4-BE49-F238E27FC236}">
                <a16:creationId xmlns:a16="http://schemas.microsoft.com/office/drawing/2014/main" id="{88768CA2-E53C-4675-B228-D543868F8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69945" y="640080"/>
            <a:ext cx="5252773" cy="5252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Freeform 11">
            <a:extLst>
              <a:ext uri="{FF2B5EF4-FFF2-40B4-BE49-F238E27FC236}">
                <a16:creationId xmlns:a16="http://schemas.microsoft.com/office/drawing/2014/main" id="{7DE3414B-B032-4710-A468-D3285E38C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226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62BFD0-6A47-4663-8827-D194462AC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How</a:t>
            </a:r>
            <a:r>
              <a:rPr lang="es-CL" dirty="0"/>
              <a:t> </a:t>
            </a:r>
            <a:r>
              <a:rPr lang="es-CL" dirty="0" err="1"/>
              <a:t>many</a:t>
            </a:r>
            <a:r>
              <a:rPr lang="es-CL" dirty="0"/>
              <a:t> </a:t>
            </a:r>
            <a:r>
              <a:rPr lang="es-CL" dirty="0" err="1"/>
              <a:t>countries</a:t>
            </a:r>
            <a:r>
              <a:rPr lang="es-CL" dirty="0"/>
              <a:t> do </a:t>
            </a:r>
            <a:r>
              <a:rPr lang="es-CL" dirty="0" err="1"/>
              <a:t>you</a:t>
            </a:r>
            <a:r>
              <a:rPr lang="es-CL" dirty="0"/>
              <a:t> </a:t>
            </a:r>
            <a:r>
              <a:rPr lang="es-CL" dirty="0" err="1"/>
              <a:t>know</a:t>
            </a:r>
            <a:r>
              <a:rPr lang="es-CL" dirty="0"/>
              <a:t>?</a:t>
            </a:r>
          </a:p>
        </p:txBody>
      </p:sp>
      <p:pic>
        <p:nvPicPr>
          <p:cNvPr id="3074" name="Picture 2" descr="Brasil - Wikipedia, la enciclopedia libre">
            <a:extLst>
              <a:ext uri="{FF2B5EF4-FFF2-40B4-BE49-F238E27FC236}">
                <a16:creationId xmlns:a16="http://schemas.microsoft.com/office/drawing/2014/main" id="{D3406294-3D3E-4351-9552-70C789C9685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368" y="2113903"/>
            <a:ext cx="255270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Perú - Wikipedia, la enciclopedia libre">
            <a:extLst>
              <a:ext uri="{FF2B5EF4-FFF2-40B4-BE49-F238E27FC236}">
                <a16:creationId xmlns:a16="http://schemas.microsoft.com/office/drawing/2014/main" id="{2676E54D-1E2F-4437-A68E-1A1870F3B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323" y="2104231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India - Wikipedia, la enciclopedia libre">
            <a:extLst>
              <a:ext uri="{FF2B5EF4-FFF2-40B4-BE49-F238E27FC236}">
                <a16:creationId xmlns:a16="http://schemas.microsoft.com/office/drawing/2014/main" id="{577C0765-B910-4CEB-A396-E68758416A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387" y="190500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México - Wikipedia, la enciclopedia libre">
            <a:extLst>
              <a:ext uri="{FF2B5EF4-FFF2-40B4-BE49-F238E27FC236}">
                <a16:creationId xmlns:a16="http://schemas.microsoft.com/office/drawing/2014/main" id="{27C7212D-2D17-44CE-A69D-EEDCDD1B6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323" y="4206947"/>
            <a:ext cx="2828925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Bandera de Italia - Wikipedia, la enciclopedia libre">
            <a:extLst>
              <a:ext uri="{FF2B5EF4-FFF2-40B4-BE49-F238E27FC236}">
                <a16:creationId xmlns:a16="http://schemas.microsoft.com/office/drawing/2014/main" id="{67E1432D-1A7C-4024-ADB3-56BD30EB34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5237" y="4046537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Bandera de Jordania - Wikipedia, la enciclopedia libre">
            <a:extLst>
              <a:ext uri="{FF2B5EF4-FFF2-40B4-BE49-F238E27FC236}">
                <a16:creationId xmlns:a16="http://schemas.microsoft.com/office/drawing/2014/main" id="{AA7374BA-D998-4C00-A647-B45B18D5B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368" y="4195763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0176901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Panorámica</PresentationFormat>
  <Paragraphs>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Espiral</vt:lpstr>
      <vt:lpstr>UNIT3: GOING PLACES</vt:lpstr>
      <vt:lpstr>OBJ</vt:lpstr>
      <vt:lpstr>THE SEVEN WONDERS</vt:lpstr>
      <vt:lpstr>How many countries do you know?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UNIT3: GOING PLACES</dc:title>
  <dc:creator>pamela Knuckey</dc:creator>
  <cp:lastModifiedBy>pamela Knuckey</cp:lastModifiedBy>
  <cp:revision>1</cp:revision>
  <dcterms:created xsi:type="dcterms:W3CDTF">2020-11-05T19:37:43Z</dcterms:created>
  <dcterms:modified xsi:type="dcterms:W3CDTF">2020-11-05T19:38:24Z</dcterms:modified>
</cp:coreProperties>
</file>