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tx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chemeClr val="bg2">
              <a:lumMod val="60000"/>
              <a:lumOff val="40000"/>
              <a:alpha val="15000"/>
            </a:schemeClr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64AD3D-0AE4-4745-98E2-F5A6BD77C2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Unit3: </a:t>
            </a:r>
            <a:r>
              <a:rPr lang="es-CL" dirty="0" err="1"/>
              <a:t>going</a:t>
            </a:r>
            <a:r>
              <a:rPr lang="es-CL" dirty="0"/>
              <a:t> places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6D80CF8-8693-476C-9E8C-3614F36F3B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Grade: 8th</a:t>
            </a:r>
          </a:p>
          <a:p>
            <a:r>
              <a:rPr lang="es-CL" dirty="0"/>
              <a:t>Miss Pamela Knuckey</a:t>
            </a:r>
          </a:p>
        </p:txBody>
      </p:sp>
    </p:spTree>
    <p:extLst>
      <p:ext uri="{BB962C8B-B14F-4D97-AF65-F5344CB8AC3E}">
        <p14:creationId xmlns:p14="http://schemas.microsoft.com/office/powerpoint/2010/main" val="958445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8A09D9-8A2F-4135-BBEF-F103B533A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404872"/>
            <a:ext cx="3044950" cy="1627792"/>
          </a:xfrm>
        </p:spPr>
        <p:txBody>
          <a:bodyPr vert="horz" lIns="274320" tIns="182880" rIns="274320" bIns="182880" rtlCol="0" anchor="ctr" anchorCtr="1">
            <a:normAutofit fontScale="90000"/>
          </a:bodyPr>
          <a:lstStyle/>
          <a:p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Aplicar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los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superlativos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oraciones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simples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utilizando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adjetivos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3DABE9-0683-420A-891E-D8B475840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1822" y="4352544"/>
            <a:ext cx="2410650" cy="123989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D5AFB1C8-355E-4D92-B894-A209E2C2C7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0"/>
            <a:ext cx="753770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onstructing Learning Objectives | Evolution Culture">
            <a:extLst>
              <a:ext uri="{FF2B5EF4-FFF2-40B4-BE49-F238E27FC236}">
                <a16:creationId xmlns:a16="http://schemas.microsoft.com/office/drawing/2014/main" id="{ED1CE35D-97F8-42D1-9DAE-2515379CC0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94376" y="1808946"/>
            <a:ext cx="6257544" cy="2925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3750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3ED53A-554C-484A-9607-2CBC64AFC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404872"/>
            <a:ext cx="3044950" cy="1627792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>
                <a:solidFill>
                  <a:srgbClr val="262626"/>
                </a:solidFill>
              </a:rPr>
              <a:t>Grammar structure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AFB1C8-355E-4D92-B894-A209E2C2C7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0"/>
            <a:ext cx="753770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89789FDC-E08D-432D-8142-7367E6832F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94376" y="911345"/>
            <a:ext cx="6257544" cy="4720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818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72">
            <a:extLst>
              <a:ext uri="{FF2B5EF4-FFF2-40B4-BE49-F238E27FC236}">
                <a16:creationId xmlns:a16="http://schemas.microsoft.com/office/drawing/2014/main" id="{A3867FA9-F34E-4C6A-9418-227749D18C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3D25421-27A5-4335-9EFD-D49D88582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290025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es-CL">
                <a:solidFill>
                  <a:srgbClr val="262626"/>
                </a:solidFill>
              </a:rPr>
              <a:t>examples</a:t>
            </a:r>
          </a:p>
        </p:txBody>
      </p:sp>
      <p:sp>
        <p:nvSpPr>
          <p:cNvPr id="2057" name="Content Placeholder 2053">
            <a:extLst>
              <a:ext uri="{FF2B5EF4-FFF2-40B4-BE49-F238E27FC236}">
                <a16:creationId xmlns:a16="http://schemas.microsoft.com/office/drawing/2014/main" id="{B213536B-EC94-4AB5-B310-5CB5ECD22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858703"/>
            <a:ext cx="4475892" cy="3042547"/>
          </a:xfrm>
        </p:spPr>
        <p:txBody>
          <a:bodyPr>
            <a:norm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058" name="Rectangle 74">
            <a:extLst>
              <a:ext uri="{FF2B5EF4-FFF2-40B4-BE49-F238E27FC236}">
                <a16:creationId xmlns:a16="http://schemas.microsoft.com/office/drawing/2014/main" id="{2706870B-1C8C-4F56-BE6F-32C120A250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3032" y="640080"/>
            <a:ext cx="4818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D9846419-992A-4596-AD2F-FC8270201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77586" y="806357"/>
            <a:ext cx="4511266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omparative and superlative adjectives - English4Today">
            <a:extLst>
              <a:ext uri="{FF2B5EF4-FFF2-40B4-BE49-F238E27FC236}">
                <a16:creationId xmlns:a16="http://schemas.microsoft.com/office/drawing/2014/main" id="{8B58108B-7798-467E-9E53-EE6C1262A6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64692" y="2022795"/>
            <a:ext cx="4159568" cy="2495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5440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7D723F-E7C9-40DB-BF9E-954F5A7EC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404872"/>
            <a:ext cx="3044950" cy="1627792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>
                <a:solidFill>
                  <a:srgbClr val="262626"/>
                </a:solidFill>
              </a:rPr>
              <a:t> rules….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AFB1C8-355E-4D92-B894-A209E2C2C7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0"/>
            <a:ext cx="753770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CC58E05F-07A0-4461-9284-4742939C88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94376" y="1302028"/>
            <a:ext cx="6257544" cy="3939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401649"/>
      </p:ext>
    </p:extLst>
  </p:cSld>
  <p:clrMapOvr>
    <a:masterClrMapping/>
  </p:clrMapOvr>
</p:sld>
</file>

<file path=ppt/theme/theme1.xml><?xml version="1.0" encoding="utf-8"?>
<a:theme xmlns:a="http://schemas.openxmlformats.org/drawingml/2006/main" name="Paquete">
  <a:themeElements>
    <a:clrScheme name="Parcel">
      <a:dk1>
        <a:srgbClr val="000000"/>
      </a:dk1>
      <a:lt1>
        <a:srgbClr val="FFFFFF"/>
      </a:lt1>
      <a:dk2>
        <a:srgbClr val="635D4D"/>
      </a:dk2>
      <a:lt2>
        <a:srgbClr val="D8D6BA"/>
      </a:lt2>
      <a:accent1>
        <a:srgbClr val="9CBEBD"/>
      </a:accent1>
      <a:accent2>
        <a:srgbClr val="D2CB6C"/>
      </a:accent2>
      <a:accent3>
        <a:srgbClr val="9D9A93"/>
      </a:accent3>
      <a:accent4>
        <a:srgbClr val="C89F5D"/>
      </a:accent4>
      <a:accent5>
        <a:srgbClr val="A9A57C"/>
      </a:accent5>
      <a:accent6>
        <a:srgbClr val="95A39D"/>
      </a:accent6>
      <a:hlink>
        <a:srgbClr val="D25814"/>
      </a:hlink>
      <a:folHlink>
        <a:srgbClr val="849A0A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0BDC4BB7-8AF9-46FD-8C32-AB93AC9C41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Panorámica</PresentationFormat>
  <Paragraphs>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Paquete</vt:lpstr>
      <vt:lpstr>Unit3: going places</vt:lpstr>
      <vt:lpstr>Aplicar los superlativos en oraciones simples utilizando adjetivos.  </vt:lpstr>
      <vt:lpstr>Grammar structure </vt:lpstr>
      <vt:lpstr>examples</vt:lpstr>
      <vt:lpstr> rules….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Unit3: going places</dc:title>
  <dc:creator>pamela Knuckey</dc:creator>
  <cp:lastModifiedBy>Maria Cristina M</cp:lastModifiedBy>
  <cp:revision>1</cp:revision>
  <dcterms:created xsi:type="dcterms:W3CDTF">2020-09-23T16:43:10Z</dcterms:created>
  <dcterms:modified xsi:type="dcterms:W3CDTF">2020-10-19T17:22:11Z</dcterms:modified>
</cp:coreProperties>
</file>