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4AD3D-0AE4-4745-98E2-F5A6BD77C2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 </a:t>
            </a:r>
            <a:r>
              <a:rPr lang="es-CL" dirty="0" err="1"/>
              <a:t>going</a:t>
            </a:r>
            <a:r>
              <a:rPr lang="es-CL" dirty="0"/>
              <a:t> places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D80CF8-8693-476C-9E8C-3614F36F3B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 8th</a:t>
            </a:r>
          </a:p>
          <a:p>
            <a:r>
              <a:rPr lang="es-CL" dirty="0"/>
              <a:t>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95844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A09D9-8A2F-4135-BBEF-F103B533A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Aplicar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los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superlativos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oraciones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simples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utilizando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adjetivos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3DABE9-0683-420A-891E-D8B47584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822" y="4352544"/>
            <a:ext cx="2410650" cy="123989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onstructing Learning Objectives | Evolution Culture">
            <a:extLst>
              <a:ext uri="{FF2B5EF4-FFF2-40B4-BE49-F238E27FC236}">
                <a16:creationId xmlns:a16="http://schemas.microsoft.com/office/drawing/2014/main" id="{ED1CE35D-97F8-42D1-9DAE-2515379CC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4376" y="1808946"/>
            <a:ext cx="6257544" cy="292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75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3ED53A-554C-484A-9607-2CBC64AFC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>
                <a:solidFill>
                  <a:srgbClr val="262626"/>
                </a:solidFill>
              </a:rPr>
              <a:t>Grammar structure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89789FDC-E08D-432D-8142-7367E6832F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4376" y="911345"/>
            <a:ext cx="6257544" cy="472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1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72">
            <a:extLst>
              <a:ext uri="{FF2B5EF4-FFF2-40B4-BE49-F238E27FC236}">
                <a16:creationId xmlns:a16="http://schemas.microsoft.com/office/drawing/2014/main" id="{A3867FA9-F34E-4C6A-9418-227749D18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3D25421-27A5-4335-9EFD-D49D8858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s-CL">
                <a:solidFill>
                  <a:srgbClr val="262626"/>
                </a:solidFill>
              </a:rPr>
              <a:t>examples</a:t>
            </a:r>
          </a:p>
        </p:txBody>
      </p:sp>
      <p:sp>
        <p:nvSpPr>
          <p:cNvPr id="2057" name="Content Placeholder 2053">
            <a:extLst>
              <a:ext uri="{FF2B5EF4-FFF2-40B4-BE49-F238E27FC236}">
                <a16:creationId xmlns:a16="http://schemas.microsoft.com/office/drawing/2014/main" id="{B213536B-EC94-4AB5-B310-5CB5ECD22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58" name="Rectangle 74">
            <a:extLst>
              <a:ext uri="{FF2B5EF4-FFF2-40B4-BE49-F238E27FC236}">
                <a16:creationId xmlns:a16="http://schemas.microsoft.com/office/drawing/2014/main" id="{2706870B-1C8C-4F56-BE6F-32C120A25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846419-992A-4596-AD2F-FC8270201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omparative and superlative adjectives - English4Today">
            <a:extLst>
              <a:ext uri="{FF2B5EF4-FFF2-40B4-BE49-F238E27FC236}">
                <a16:creationId xmlns:a16="http://schemas.microsoft.com/office/drawing/2014/main" id="{8B58108B-7798-467E-9E53-EE6C1262A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2022795"/>
            <a:ext cx="4159568" cy="249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44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7D723F-E7C9-40DB-BF9E-954F5A7EC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>
                <a:solidFill>
                  <a:srgbClr val="262626"/>
                </a:solidFill>
              </a:rPr>
              <a:t> rules….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FB1C8-355E-4D92-B894-A209E2C2C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C58E05F-07A0-4461-9284-4742939C8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94376" y="1302028"/>
            <a:ext cx="6257544" cy="3939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01649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Panorámica</PresentationFormat>
  <Paragraphs>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Paquete</vt:lpstr>
      <vt:lpstr>Unit3: going places</vt:lpstr>
      <vt:lpstr>Aplicar los superlativos en oraciones simples utilizando adjetivos.  </vt:lpstr>
      <vt:lpstr>Grammar structure </vt:lpstr>
      <vt:lpstr>examples</vt:lpstr>
      <vt:lpstr> rules….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going places</dc:title>
  <dc:creator>pamela Knuckey</dc:creator>
  <cp:lastModifiedBy>pamela Knuckey</cp:lastModifiedBy>
  <cp:revision>1</cp:revision>
  <dcterms:created xsi:type="dcterms:W3CDTF">2020-09-23T16:43:10Z</dcterms:created>
  <dcterms:modified xsi:type="dcterms:W3CDTF">2020-09-23T16:43:13Z</dcterms:modified>
</cp:coreProperties>
</file>