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039D4-216F-4EC6-B038-5B8DA918C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DB9BC1E-3BF0-42B6-B477-484EFBDC1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6DF5B7-2DDD-4D1A-8CDB-B3EFDD44C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795ACD-1D94-4FAB-AF8A-DC300A291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6D0DF5-7698-4592-AFCB-20671869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140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F8C6C7-61D7-4D36-90A8-44BCEFC49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CDB9DB1-41A9-4649-8904-4B5685A559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41DF29-FD12-415F-B5B4-37C4F0AE0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235580-BE2D-4A20-A702-1632EEE59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B47DA0-1E0B-4202-968E-1F7D11A55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341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6808F9-F95D-40FB-8C37-B8169AB728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7683CE-4CB4-4E7D-9EE6-E500D53F5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017CE6-1701-476C-8DF3-040CB5C4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8292DD-474B-4482-812F-8B894EC6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6CA2F8-ECC8-47A7-A549-5881C5742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580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D0F6C-67CD-436C-94A3-DB35D1367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5AF187-D67E-4CD2-8FFC-512D12D4D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278AE3-06B3-404A-ADD2-C48A370A9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261769-F58E-4949-974F-C30047F8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452D11-5947-49A3-9825-8A3843269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40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F775F-3F90-4862-A2EA-65F3ED38F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862668-F5EF-4840-9CD4-C906ED94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1F8F14-4A4D-4EB5-8F71-6141644CD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8C4C45-2DF8-42CB-994B-D4F34A92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786A28-D5B5-47E6-9BA1-AB708858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054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1B95E3-7228-4D76-B343-99D15629E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082098-5A9C-49D6-9AF2-791323F14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2E0F6D-BF85-4D35-AEE2-18B7D822E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7BB792-DA9C-4A14-84A5-0EA1ACFEE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DF5456-0D5C-46D8-9EF8-F0DA10542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850D97-9517-48E5-809E-829A82FC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043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0C02C-1CE4-41CD-99DD-F59ADC6F7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34A88E-007B-4EDD-A5CB-777FCB968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44A983B-7DC6-44E9-9740-F994006BE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B1AE18-8A25-4BAB-8B9F-A7DC2663A1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F56306A-334B-46DC-ABC7-3A634503FC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5B8D0BE-025A-492B-A82F-741C4FF4D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83EAFC1-D89E-44E1-9D6A-5E6FCACC2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14097DF-7708-47D3-8F87-A8B806EE8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465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4D0F31-5C7A-4B04-BDCC-8BCECFEF4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4BDADD-4833-4131-8862-233E66AB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BD8F0E8-612B-4C89-B8EB-4471245C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B3D2B2B-E1B9-47E1-BF2B-E78D2604D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428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054CE0F-EBD6-4EEC-81D0-3E8DEA1CB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EF23604-E695-45EC-B5BD-184BA8003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6940ECD-F4A2-4DEE-88B1-BC67F3F65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82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5046FA-67C8-45C9-A724-303A3EAA8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5469EC-ACF2-4970-BB5F-1906F440C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02577DB-04F0-4665-8824-56402068E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BF3304-3CED-4F36-B64F-E64A7AD58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C13374-144D-4F9F-935B-2C6AF630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373E30-2CB0-4EDB-9ED1-7F6ECC80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155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835AF-D122-4AA5-88A0-22359EAAC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C9B498C-B96B-41DF-B698-A5BCE610D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A3A9C0-E997-4AFA-9899-C0352D6A7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F1B88D-0081-4043-8966-337D515D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AA0893-33FC-46C5-93BD-FEC6CC52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4C0128-BE7D-4157-85CC-B041B36C2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706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0839D5B-CBEE-48D7-88AB-5D6455CC0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C4599A-E625-417F-9D1E-1DDF0A23A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854867-22D7-413B-9159-C38C05703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9195D-09BE-44B1-AD6B-AB4C4F06D4A3}" type="datetimeFigureOut">
              <a:rPr lang="es-CL" smtClean="0"/>
              <a:t>02-09-2020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E4A7F5-DB83-4852-97C4-4753E10F2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2E6B21-1968-48AF-A51C-5F3DD1E74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34740-1DA3-4100-977B-0ABFC0FCCEB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775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651896F-FEA6-41E5-8FEB-F1A0B1B79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s-CL" sz="8000"/>
              <a:t>Unit2:Comparative form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8E95EB-1AD1-4AC5-9420-449E2B6DC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r>
              <a:rPr lang="es-CL"/>
              <a:t>Grade: 8th</a:t>
            </a:r>
          </a:p>
          <a:p>
            <a:pPr algn="r"/>
            <a:r>
              <a:rPr lang="es-CL"/>
              <a:t>Miss Pamela Knuckey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17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r las imágenes de origen">
            <a:extLst>
              <a:ext uri="{FF2B5EF4-FFF2-40B4-BE49-F238E27FC236}">
                <a16:creationId xmlns:a16="http://schemas.microsoft.com/office/drawing/2014/main" id="{65F14426-40FB-44E6-AEEB-8FEDCADB4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2426066"/>
            <a:ext cx="6891187" cy="1981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F5493CFF-E43B-4B10-ACE1-C8A1246629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3" y="0"/>
            <a:ext cx="4062127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DD9EF2-A8E8-4FA2-ACA5-380021506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2649" y="3358608"/>
            <a:ext cx="3045883" cy="2831273"/>
          </a:xfrm>
        </p:spPr>
        <p:txBody>
          <a:bodyPr>
            <a:norm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O.A:  Repetir y practicar las oraciones comparativas y los adjetivos.</a:t>
            </a:r>
            <a:endParaRPr lang="es-CL" sz="3200" dirty="0">
              <a:solidFill>
                <a:schemeClr val="bg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10E9D2-427E-4886-954D-73230B77E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81776" y="-2354263"/>
            <a:ext cx="10515600" cy="1325563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3966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0">
            <a:extLst>
              <a:ext uri="{FF2B5EF4-FFF2-40B4-BE49-F238E27FC236}">
                <a16:creationId xmlns:a16="http://schemas.microsoft.com/office/drawing/2014/main" id="{2F687420-BEB4-45CD-8226-339BE553B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97C5D0-B8CB-45C9-B6CB-10DB717BA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/>
              <a:t>Skill: Speaking</a:t>
            </a: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E9A93E3-2D73-4287-91FC-B50D224CB2EB}"/>
              </a:ext>
            </a:extLst>
          </p:cNvPr>
          <p:cNvSpPr txBox="1"/>
          <p:nvPr/>
        </p:nvSpPr>
        <p:spPr>
          <a:xfrm>
            <a:off x="645066" y="2031101"/>
            <a:ext cx="4282984" cy="3511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1- Practicar lo que hablaré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2- Conocer el vocabulario del que hablaré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3- Practicar mi fluidez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4- Practicar la gramática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5- Buscar los sonidos y pronunciación correcta si no conozco una palabra en algún traductor con apoyo auditivo.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6- sentirme segura o seguro de mis capacidades como hablante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2B3A748D-55BA-4182-92A9-376D499460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982" r="1488"/>
          <a:stretch/>
        </p:blipFill>
        <p:spPr>
          <a:xfrm>
            <a:off x="5987738" y="650494"/>
            <a:ext cx="5628018" cy="532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81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9A5232C-5E01-4226-8DC5-64E5C4258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dirty="0"/>
              <a:t>Grammar structure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439BCFC-EDAE-4D14-95FE-28C51088FE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" b="3177"/>
          <a:stretch/>
        </p:blipFill>
        <p:spPr>
          <a:xfrm>
            <a:off x="545238" y="858525"/>
            <a:ext cx="7608304" cy="5211906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05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EBFDB7D-DD97-44CE-AFFB-458781A3D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omparative And Superlatives">
            <a:extLst>
              <a:ext uri="{FF2B5EF4-FFF2-40B4-BE49-F238E27FC236}">
                <a16:creationId xmlns:a16="http://schemas.microsoft.com/office/drawing/2014/main" id="{C4025324-43C1-4539-A1B1-D42DE29B37B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0" r="-1" b="-1"/>
          <a:stretch/>
        </p:blipFill>
        <p:spPr bwMode="auto">
          <a:xfrm>
            <a:off x="20" y="10"/>
            <a:ext cx="9272902" cy="6857990"/>
          </a:xfrm>
          <a:custGeom>
            <a:avLst/>
            <a:gdLst/>
            <a:ahLst/>
            <a:cxnLst/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5">
            <a:extLst>
              <a:ext uri="{FF2B5EF4-FFF2-40B4-BE49-F238E27FC236}">
                <a16:creationId xmlns:a16="http://schemas.microsoft.com/office/drawing/2014/main" id="{50F864A1-23CF-4954-887F-3C4458622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60561" y="1348782"/>
            <a:ext cx="935037" cy="824315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5">
            <a:extLst>
              <a:ext uri="{FF2B5EF4-FFF2-40B4-BE49-F238E27FC236}">
                <a16:creationId xmlns:a16="http://schemas.microsoft.com/office/drawing/2014/main" id="{8D313E8C-7457-407E-BDA5-EACA44D38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60661" y="1000124"/>
            <a:ext cx="762167" cy="671915"/>
          </a:xfrm>
          <a:custGeom>
            <a:avLst/>
            <a:gdLst>
              <a:gd name="T0" fmla="*/ 225 w 785"/>
              <a:gd name="T1" fmla="*/ 692 h 692"/>
              <a:gd name="T2" fmla="*/ 177 w 785"/>
              <a:gd name="T3" fmla="*/ 665 h 692"/>
              <a:gd name="T4" fmla="*/ 9 w 785"/>
              <a:gd name="T5" fmla="*/ 374 h 692"/>
              <a:gd name="T6" fmla="*/ 9 w 785"/>
              <a:gd name="T7" fmla="*/ 318 h 692"/>
              <a:gd name="T8" fmla="*/ 177 w 785"/>
              <a:gd name="T9" fmla="*/ 27 h 692"/>
              <a:gd name="T10" fmla="*/ 225 w 785"/>
              <a:gd name="T11" fmla="*/ 0 h 692"/>
              <a:gd name="T12" fmla="*/ 561 w 785"/>
              <a:gd name="T13" fmla="*/ 0 h 692"/>
              <a:gd name="T14" fmla="*/ 609 w 785"/>
              <a:gd name="T15" fmla="*/ 27 h 692"/>
              <a:gd name="T16" fmla="*/ 777 w 785"/>
              <a:gd name="T17" fmla="*/ 318 h 692"/>
              <a:gd name="T18" fmla="*/ 777 w 785"/>
              <a:gd name="T19" fmla="*/ 374 h 692"/>
              <a:gd name="T20" fmla="*/ 609 w 785"/>
              <a:gd name="T21" fmla="*/ 665 h 692"/>
              <a:gd name="T22" fmla="*/ 561 w 785"/>
              <a:gd name="T23" fmla="*/ 692 h 692"/>
              <a:gd name="T24" fmla="*/ 225 w 785"/>
              <a:gd name="T25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85" h="692">
                <a:moveTo>
                  <a:pt x="225" y="692"/>
                </a:moveTo>
                <a:cubicBezTo>
                  <a:pt x="207" y="692"/>
                  <a:pt x="185" y="680"/>
                  <a:pt x="177" y="665"/>
                </a:cubicBezTo>
                <a:cubicBezTo>
                  <a:pt x="9" y="374"/>
                  <a:pt x="9" y="374"/>
                  <a:pt x="9" y="374"/>
                </a:cubicBezTo>
                <a:cubicBezTo>
                  <a:pt x="0" y="358"/>
                  <a:pt x="0" y="334"/>
                  <a:pt x="9" y="318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85" y="12"/>
                  <a:pt x="207" y="0"/>
                  <a:pt x="225" y="0"/>
                </a:cubicBezTo>
                <a:cubicBezTo>
                  <a:pt x="561" y="0"/>
                  <a:pt x="561" y="0"/>
                  <a:pt x="561" y="0"/>
                </a:cubicBezTo>
                <a:cubicBezTo>
                  <a:pt x="578" y="0"/>
                  <a:pt x="600" y="12"/>
                  <a:pt x="609" y="27"/>
                </a:cubicBezTo>
                <a:cubicBezTo>
                  <a:pt x="777" y="318"/>
                  <a:pt x="777" y="318"/>
                  <a:pt x="777" y="318"/>
                </a:cubicBezTo>
                <a:cubicBezTo>
                  <a:pt x="785" y="334"/>
                  <a:pt x="785" y="358"/>
                  <a:pt x="777" y="374"/>
                </a:cubicBezTo>
                <a:cubicBezTo>
                  <a:pt x="609" y="665"/>
                  <a:pt x="609" y="665"/>
                  <a:pt x="609" y="665"/>
                </a:cubicBezTo>
                <a:cubicBezTo>
                  <a:pt x="600" y="680"/>
                  <a:pt x="578" y="692"/>
                  <a:pt x="561" y="692"/>
                </a:cubicBezTo>
                <a:lnTo>
                  <a:pt x="225" y="692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51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E1947C8-F789-4093-BDB7-B3474FD7E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/>
              <a:t>Be careful!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omparative and superlative">
            <a:extLst>
              <a:ext uri="{FF2B5EF4-FFF2-40B4-BE49-F238E27FC236}">
                <a16:creationId xmlns:a16="http://schemas.microsoft.com/office/drawing/2014/main" id="{EAEB8B13-3CC6-4411-AE8F-BE14426AE9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3" r="1" b="7011"/>
          <a:stretch/>
        </p:blipFill>
        <p:spPr bwMode="auto">
          <a:xfrm>
            <a:off x="545238" y="858525"/>
            <a:ext cx="7608304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62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Panorámica</PresentationFormat>
  <Paragraphs>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Unit2:Comparative form </vt:lpstr>
      <vt:lpstr>Presentación de PowerPoint</vt:lpstr>
      <vt:lpstr>Skill: Speaking</vt:lpstr>
      <vt:lpstr>Grammar structure</vt:lpstr>
      <vt:lpstr>Presentación de PowerPoint</vt:lpstr>
      <vt:lpstr>Be careful!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Unit2:Comparative form </dc:title>
  <dc:creator>pamela Knuckey</dc:creator>
  <cp:lastModifiedBy>pamela Knuckey</cp:lastModifiedBy>
  <cp:revision>1</cp:revision>
  <dcterms:created xsi:type="dcterms:W3CDTF">2020-09-03T03:32:35Z</dcterms:created>
  <dcterms:modified xsi:type="dcterms:W3CDTF">2020-09-03T03:33:01Z</dcterms:modified>
</cp:coreProperties>
</file>