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0A1AE-6FC9-49BB-B907-7DD5787C794C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5386A6-8F58-4A9E-B7FB-55CBC9124C57}">
      <dgm:prSet/>
      <dgm:spPr/>
      <dgm:t>
        <a:bodyPr/>
        <a:lstStyle/>
        <a:p>
          <a:r>
            <a:rPr lang="es-CL"/>
            <a:t>1- small</a:t>
          </a:r>
          <a:endParaRPr lang="en-US"/>
        </a:p>
      </dgm:t>
    </dgm:pt>
    <dgm:pt modelId="{E9721348-AEE7-4F9C-B86A-F46F08633053}" type="parTrans" cxnId="{1E817971-AAB7-4843-A9A9-34D7FCE18FF4}">
      <dgm:prSet/>
      <dgm:spPr/>
      <dgm:t>
        <a:bodyPr/>
        <a:lstStyle/>
        <a:p>
          <a:endParaRPr lang="en-US"/>
        </a:p>
      </dgm:t>
    </dgm:pt>
    <dgm:pt modelId="{17AA3AB8-82D0-4396-9A20-B19B77E0321E}" type="sibTrans" cxnId="{1E817971-AAB7-4843-A9A9-34D7FCE18FF4}">
      <dgm:prSet/>
      <dgm:spPr/>
      <dgm:t>
        <a:bodyPr/>
        <a:lstStyle/>
        <a:p>
          <a:endParaRPr lang="en-US"/>
        </a:p>
      </dgm:t>
    </dgm:pt>
    <dgm:pt modelId="{634D09F5-DC12-4C47-8CE1-0AA348126F39}">
      <dgm:prSet/>
      <dgm:spPr/>
      <dgm:t>
        <a:bodyPr/>
        <a:lstStyle/>
        <a:p>
          <a:r>
            <a:rPr lang="es-CL"/>
            <a:t>2- big</a:t>
          </a:r>
          <a:endParaRPr lang="en-US"/>
        </a:p>
      </dgm:t>
    </dgm:pt>
    <dgm:pt modelId="{432C3527-B5E4-40EB-9C07-324CB4F925DB}" type="parTrans" cxnId="{FE356172-3C38-446A-8A31-222FE14AB313}">
      <dgm:prSet/>
      <dgm:spPr/>
      <dgm:t>
        <a:bodyPr/>
        <a:lstStyle/>
        <a:p>
          <a:endParaRPr lang="en-US"/>
        </a:p>
      </dgm:t>
    </dgm:pt>
    <dgm:pt modelId="{D567050A-9E8B-4CD4-8B80-EC7785E3C8F6}" type="sibTrans" cxnId="{FE356172-3C38-446A-8A31-222FE14AB313}">
      <dgm:prSet/>
      <dgm:spPr/>
      <dgm:t>
        <a:bodyPr/>
        <a:lstStyle/>
        <a:p>
          <a:endParaRPr lang="en-US"/>
        </a:p>
      </dgm:t>
    </dgm:pt>
    <dgm:pt modelId="{A856C68B-D3BE-4775-B21D-025C9DA5F110}">
      <dgm:prSet/>
      <dgm:spPr/>
      <dgm:t>
        <a:bodyPr/>
        <a:lstStyle/>
        <a:p>
          <a:r>
            <a:rPr lang="es-CL"/>
            <a:t>3- beautiful </a:t>
          </a:r>
          <a:endParaRPr lang="en-US"/>
        </a:p>
      </dgm:t>
    </dgm:pt>
    <dgm:pt modelId="{E34400D1-5733-4E6C-A09A-221A1202578F}" type="parTrans" cxnId="{72BBFC9E-7DB2-4B4A-893D-8E597EF92CED}">
      <dgm:prSet/>
      <dgm:spPr/>
      <dgm:t>
        <a:bodyPr/>
        <a:lstStyle/>
        <a:p>
          <a:endParaRPr lang="en-US"/>
        </a:p>
      </dgm:t>
    </dgm:pt>
    <dgm:pt modelId="{290C7954-5E3A-4113-B434-9A73A8D0799C}" type="sibTrans" cxnId="{72BBFC9E-7DB2-4B4A-893D-8E597EF92CED}">
      <dgm:prSet/>
      <dgm:spPr/>
      <dgm:t>
        <a:bodyPr/>
        <a:lstStyle/>
        <a:p>
          <a:endParaRPr lang="en-US"/>
        </a:p>
      </dgm:t>
    </dgm:pt>
    <dgm:pt modelId="{B54D1643-D251-468E-A60A-E6948259F785}">
      <dgm:prSet/>
      <dgm:spPr/>
      <dgm:t>
        <a:bodyPr/>
        <a:lstStyle/>
        <a:p>
          <a:r>
            <a:rPr lang="es-CL" dirty="0"/>
            <a:t>4- </a:t>
          </a:r>
          <a:r>
            <a:rPr lang="es-CL" dirty="0" err="1"/>
            <a:t>powerful</a:t>
          </a:r>
          <a:r>
            <a:rPr lang="es-CL" dirty="0"/>
            <a:t> </a:t>
          </a:r>
          <a:endParaRPr lang="en-US" dirty="0"/>
        </a:p>
      </dgm:t>
    </dgm:pt>
    <dgm:pt modelId="{D94265E6-ECBB-4448-BE17-8EEE5D1A863D}" type="parTrans" cxnId="{77C40FAB-D7BA-46AB-A52B-19356BEA6424}">
      <dgm:prSet/>
      <dgm:spPr/>
      <dgm:t>
        <a:bodyPr/>
        <a:lstStyle/>
        <a:p>
          <a:endParaRPr lang="en-US"/>
        </a:p>
      </dgm:t>
    </dgm:pt>
    <dgm:pt modelId="{CDB34F2D-5AB0-4ACB-93D7-5B9935F2DADF}" type="sibTrans" cxnId="{77C40FAB-D7BA-46AB-A52B-19356BEA6424}">
      <dgm:prSet/>
      <dgm:spPr/>
      <dgm:t>
        <a:bodyPr/>
        <a:lstStyle/>
        <a:p>
          <a:endParaRPr lang="en-US"/>
        </a:p>
      </dgm:t>
    </dgm:pt>
    <dgm:pt modelId="{B0B6A7AE-7389-4963-ABAA-F28247FA31D1}">
      <dgm:prSet/>
      <dgm:spPr/>
      <dgm:t>
        <a:bodyPr/>
        <a:lstStyle/>
        <a:p>
          <a:r>
            <a:rPr lang="es-CL"/>
            <a:t>5- comfortable </a:t>
          </a:r>
          <a:endParaRPr lang="en-US"/>
        </a:p>
      </dgm:t>
    </dgm:pt>
    <dgm:pt modelId="{7D2CFAC2-0385-4747-BDC4-23792801BA0B}" type="parTrans" cxnId="{7C9A4D04-8113-495E-A61D-7C03945DAF35}">
      <dgm:prSet/>
      <dgm:spPr/>
      <dgm:t>
        <a:bodyPr/>
        <a:lstStyle/>
        <a:p>
          <a:endParaRPr lang="en-US"/>
        </a:p>
      </dgm:t>
    </dgm:pt>
    <dgm:pt modelId="{C7BF9CFA-A846-47B7-86D8-CE2BA6BE0BEB}" type="sibTrans" cxnId="{7C9A4D04-8113-495E-A61D-7C03945DAF35}">
      <dgm:prSet/>
      <dgm:spPr/>
      <dgm:t>
        <a:bodyPr/>
        <a:lstStyle/>
        <a:p>
          <a:endParaRPr lang="en-US"/>
        </a:p>
      </dgm:t>
    </dgm:pt>
    <dgm:pt modelId="{EF4AF22C-B6DF-4D72-9A3C-9D4098BFCD32}">
      <dgm:prSet/>
      <dgm:spPr/>
      <dgm:t>
        <a:bodyPr/>
        <a:lstStyle/>
        <a:p>
          <a:r>
            <a:rPr lang="es-CL"/>
            <a:t>6- lovely</a:t>
          </a:r>
          <a:endParaRPr lang="en-US"/>
        </a:p>
      </dgm:t>
    </dgm:pt>
    <dgm:pt modelId="{137EC502-AFDF-4BF6-871F-036F779BE5A2}" type="parTrans" cxnId="{62A093A8-51CD-4D60-94F5-A735C9B0F1A3}">
      <dgm:prSet/>
      <dgm:spPr/>
      <dgm:t>
        <a:bodyPr/>
        <a:lstStyle/>
        <a:p>
          <a:endParaRPr lang="en-US"/>
        </a:p>
      </dgm:t>
    </dgm:pt>
    <dgm:pt modelId="{9E6654C4-EE0B-4DFF-9594-01D5FA08FD6D}" type="sibTrans" cxnId="{62A093A8-51CD-4D60-94F5-A735C9B0F1A3}">
      <dgm:prSet/>
      <dgm:spPr/>
      <dgm:t>
        <a:bodyPr/>
        <a:lstStyle/>
        <a:p>
          <a:endParaRPr lang="en-US"/>
        </a:p>
      </dgm:t>
    </dgm:pt>
    <dgm:pt modelId="{AFA1D865-3300-4472-A7AA-197E0F55C90D}">
      <dgm:prSet/>
      <dgm:spPr/>
      <dgm:t>
        <a:bodyPr/>
        <a:lstStyle/>
        <a:p>
          <a:r>
            <a:rPr lang="es-CL"/>
            <a:t>7- interesting</a:t>
          </a:r>
          <a:endParaRPr lang="en-US"/>
        </a:p>
      </dgm:t>
    </dgm:pt>
    <dgm:pt modelId="{4216127F-851A-4488-81D1-450B996C6DEE}" type="parTrans" cxnId="{995F99BE-47F0-4593-9BDF-24C22092EB2E}">
      <dgm:prSet/>
      <dgm:spPr/>
      <dgm:t>
        <a:bodyPr/>
        <a:lstStyle/>
        <a:p>
          <a:endParaRPr lang="en-US"/>
        </a:p>
      </dgm:t>
    </dgm:pt>
    <dgm:pt modelId="{1C0F7CA7-A784-42E4-8CE0-16535C8EDBDE}" type="sibTrans" cxnId="{995F99BE-47F0-4593-9BDF-24C22092EB2E}">
      <dgm:prSet/>
      <dgm:spPr/>
      <dgm:t>
        <a:bodyPr/>
        <a:lstStyle/>
        <a:p>
          <a:endParaRPr lang="en-US"/>
        </a:p>
      </dgm:t>
    </dgm:pt>
    <dgm:pt modelId="{0F811CD0-E9FE-44DE-ABB0-74CE131FE483}">
      <dgm:prSet/>
      <dgm:spPr/>
      <dgm:t>
        <a:bodyPr/>
        <a:lstStyle/>
        <a:p>
          <a:r>
            <a:rPr lang="es-CL" dirty="0"/>
            <a:t>8- </a:t>
          </a:r>
          <a:r>
            <a:rPr lang="es-CL" dirty="0" err="1"/>
            <a:t>bad</a:t>
          </a:r>
          <a:endParaRPr lang="en-US" dirty="0"/>
        </a:p>
      </dgm:t>
    </dgm:pt>
    <dgm:pt modelId="{0E8EE9D8-95F1-437E-A57D-FF1D1411F16D}" type="parTrans" cxnId="{03722DF2-3716-4E1A-A248-1EBFA122B816}">
      <dgm:prSet/>
      <dgm:spPr/>
      <dgm:t>
        <a:bodyPr/>
        <a:lstStyle/>
        <a:p>
          <a:endParaRPr lang="en-US"/>
        </a:p>
      </dgm:t>
    </dgm:pt>
    <dgm:pt modelId="{C4364E27-0EB2-4DF7-BD56-CCD0BA1A64F2}" type="sibTrans" cxnId="{03722DF2-3716-4E1A-A248-1EBFA122B816}">
      <dgm:prSet/>
      <dgm:spPr/>
      <dgm:t>
        <a:bodyPr/>
        <a:lstStyle/>
        <a:p>
          <a:endParaRPr lang="en-US"/>
        </a:p>
      </dgm:t>
    </dgm:pt>
    <dgm:pt modelId="{22B45312-9185-4877-B0C4-B8ACDBE593EE}">
      <dgm:prSet/>
      <dgm:spPr/>
      <dgm:t>
        <a:bodyPr/>
        <a:lstStyle/>
        <a:p>
          <a:r>
            <a:rPr lang="es-CL"/>
            <a:t>9- good</a:t>
          </a:r>
          <a:endParaRPr lang="en-US"/>
        </a:p>
      </dgm:t>
    </dgm:pt>
    <dgm:pt modelId="{6352A701-CEB2-4FBA-97B2-24B417A0CD18}" type="parTrans" cxnId="{F15C99DD-243D-4278-8902-C63258DE0F15}">
      <dgm:prSet/>
      <dgm:spPr/>
      <dgm:t>
        <a:bodyPr/>
        <a:lstStyle/>
        <a:p>
          <a:endParaRPr lang="en-US"/>
        </a:p>
      </dgm:t>
    </dgm:pt>
    <dgm:pt modelId="{59B60FC1-15F5-493E-B78F-EE4E758481B4}" type="sibTrans" cxnId="{F15C99DD-243D-4278-8902-C63258DE0F15}">
      <dgm:prSet/>
      <dgm:spPr/>
      <dgm:t>
        <a:bodyPr/>
        <a:lstStyle/>
        <a:p>
          <a:endParaRPr lang="en-US"/>
        </a:p>
      </dgm:t>
    </dgm:pt>
    <dgm:pt modelId="{8BB3F104-852C-48C9-96FF-9E1E7B31E76C}">
      <dgm:prSet/>
      <dgm:spPr/>
      <dgm:t>
        <a:bodyPr/>
        <a:lstStyle/>
        <a:p>
          <a:r>
            <a:rPr lang="es-CL"/>
            <a:t>10- happy</a:t>
          </a:r>
          <a:endParaRPr lang="en-US"/>
        </a:p>
      </dgm:t>
    </dgm:pt>
    <dgm:pt modelId="{7AED942F-D8E9-47B5-AA7B-ADC75138FF52}" type="parTrans" cxnId="{45A0EE0E-0568-472D-8E03-56253708C6FD}">
      <dgm:prSet/>
      <dgm:spPr/>
      <dgm:t>
        <a:bodyPr/>
        <a:lstStyle/>
        <a:p>
          <a:endParaRPr lang="en-US"/>
        </a:p>
      </dgm:t>
    </dgm:pt>
    <dgm:pt modelId="{6370ECA7-972D-4B8D-B333-B816EFEAC208}" type="sibTrans" cxnId="{45A0EE0E-0568-472D-8E03-56253708C6FD}">
      <dgm:prSet/>
      <dgm:spPr/>
      <dgm:t>
        <a:bodyPr/>
        <a:lstStyle/>
        <a:p>
          <a:endParaRPr lang="en-US"/>
        </a:p>
      </dgm:t>
    </dgm:pt>
    <dgm:pt modelId="{9FD3AFE8-7239-4BAC-B40E-3AF81BD9D375}" type="pres">
      <dgm:prSet presAssocID="{5910A1AE-6FC9-49BB-B907-7DD5787C794C}" presName="diagram" presStyleCnt="0">
        <dgm:presLayoutVars>
          <dgm:dir/>
          <dgm:resizeHandles val="exact"/>
        </dgm:presLayoutVars>
      </dgm:prSet>
      <dgm:spPr/>
    </dgm:pt>
    <dgm:pt modelId="{2A4C1D8D-D29F-4314-AB0E-2A9CF6B16B4E}" type="pres">
      <dgm:prSet presAssocID="{E05386A6-8F58-4A9E-B7FB-55CBC9124C57}" presName="node" presStyleLbl="node1" presStyleIdx="0" presStyleCnt="10">
        <dgm:presLayoutVars>
          <dgm:bulletEnabled val="1"/>
        </dgm:presLayoutVars>
      </dgm:prSet>
      <dgm:spPr/>
    </dgm:pt>
    <dgm:pt modelId="{BB56A8B9-C131-4EB4-8817-B7389BB4238B}" type="pres">
      <dgm:prSet presAssocID="{17AA3AB8-82D0-4396-9A20-B19B77E0321E}" presName="sibTrans" presStyleCnt="0"/>
      <dgm:spPr/>
    </dgm:pt>
    <dgm:pt modelId="{17204C7F-D207-4985-9158-68D30486C47D}" type="pres">
      <dgm:prSet presAssocID="{634D09F5-DC12-4C47-8CE1-0AA348126F39}" presName="node" presStyleLbl="node1" presStyleIdx="1" presStyleCnt="10">
        <dgm:presLayoutVars>
          <dgm:bulletEnabled val="1"/>
        </dgm:presLayoutVars>
      </dgm:prSet>
      <dgm:spPr/>
    </dgm:pt>
    <dgm:pt modelId="{7EB11DBE-1615-4BD0-98A4-74AD13EC51EE}" type="pres">
      <dgm:prSet presAssocID="{D567050A-9E8B-4CD4-8B80-EC7785E3C8F6}" presName="sibTrans" presStyleCnt="0"/>
      <dgm:spPr/>
    </dgm:pt>
    <dgm:pt modelId="{3DAD618A-15BA-455F-BB28-EBD6B34D5E5C}" type="pres">
      <dgm:prSet presAssocID="{A856C68B-D3BE-4775-B21D-025C9DA5F110}" presName="node" presStyleLbl="node1" presStyleIdx="2" presStyleCnt="10">
        <dgm:presLayoutVars>
          <dgm:bulletEnabled val="1"/>
        </dgm:presLayoutVars>
      </dgm:prSet>
      <dgm:spPr/>
    </dgm:pt>
    <dgm:pt modelId="{02D2F761-BB71-4B5B-AE32-B63949F5BD25}" type="pres">
      <dgm:prSet presAssocID="{290C7954-5E3A-4113-B434-9A73A8D0799C}" presName="sibTrans" presStyleCnt="0"/>
      <dgm:spPr/>
    </dgm:pt>
    <dgm:pt modelId="{F1094779-92B2-4F00-A23E-DCCCA7BBCE15}" type="pres">
      <dgm:prSet presAssocID="{B54D1643-D251-468E-A60A-E6948259F785}" presName="node" presStyleLbl="node1" presStyleIdx="3" presStyleCnt="10">
        <dgm:presLayoutVars>
          <dgm:bulletEnabled val="1"/>
        </dgm:presLayoutVars>
      </dgm:prSet>
      <dgm:spPr/>
    </dgm:pt>
    <dgm:pt modelId="{A26C61A6-BA93-4C2D-9709-13C2CD296278}" type="pres">
      <dgm:prSet presAssocID="{CDB34F2D-5AB0-4ACB-93D7-5B9935F2DADF}" presName="sibTrans" presStyleCnt="0"/>
      <dgm:spPr/>
    </dgm:pt>
    <dgm:pt modelId="{71164AC8-07AC-4D6F-9505-392FE9D06262}" type="pres">
      <dgm:prSet presAssocID="{B0B6A7AE-7389-4963-ABAA-F28247FA31D1}" presName="node" presStyleLbl="node1" presStyleIdx="4" presStyleCnt="10">
        <dgm:presLayoutVars>
          <dgm:bulletEnabled val="1"/>
        </dgm:presLayoutVars>
      </dgm:prSet>
      <dgm:spPr/>
    </dgm:pt>
    <dgm:pt modelId="{481BAA04-4AF5-4C63-9D96-4F8AF72D0C47}" type="pres">
      <dgm:prSet presAssocID="{C7BF9CFA-A846-47B7-86D8-CE2BA6BE0BEB}" presName="sibTrans" presStyleCnt="0"/>
      <dgm:spPr/>
    </dgm:pt>
    <dgm:pt modelId="{57892757-9908-4FAE-B937-03159A790A35}" type="pres">
      <dgm:prSet presAssocID="{EF4AF22C-B6DF-4D72-9A3C-9D4098BFCD32}" presName="node" presStyleLbl="node1" presStyleIdx="5" presStyleCnt="10">
        <dgm:presLayoutVars>
          <dgm:bulletEnabled val="1"/>
        </dgm:presLayoutVars>
      </dgm:prSet>
      <dgm:spPr/>
    </dgm:pt>
    <dgm:pt modelId="{76204085-9C05-4505-BB94-1330DE330677}" type="pres">
      <dgm:prSet presAssocID="{9E6654C4-EE0B-4DFF-9594-01D5FA08FD6D}" presName="sibTrans" presStyleCnt="0"/>
      <dgm:spPr/>
    </dgm:pt>
    <dgm:pt modelId="{C9F1B5B7-2B95-4626-92EA-049970CA9E35}" type="pres">
      <dgm:prSet presAssocID="{AFA1D865-3300-4472-A7AA-197E0F55C90D}" presName="node" presStyleLbl="node1" presStyleIdx="6" presStyleCnt="10">
        <dgm:presLayoutVars>
          <dgm:bulletEnabled val="1"/>
        </dgm:presLayoutVars>
      </dgm:prSet>
      <dgm:spPr/>
    </dgm:pt>
    <dgm:pt modelId="{5EC68F8A-B4A8-4AEF-A5A5-DC1293E3247C}" type="pres">
      <dgm:prSet presAssocID="{1C0F7CA7-A784-42E4-8CE0-16535C8EDBDE}" presName="sibTrans" presStyleCnt="0"/>
      <dgm:spPr/>
    </dgm:pt>
    <dgm:pt modelId="{5C7BD293-7E30-4A2A-A402-49812799C6D7}" type="pres">
      <dgm:prSet presAssocID="{0F811CD0-E9FE-44DE-ABB0-74CE131FE483}" presName="node" presStyleLbl="node1" presStyleIdx="7" presStyleCnt="10">
        <dgm:presLayoutVars>
          <dgm:bulletEnabled val="1"/>
        </dgm:presLayoutVars>
      </dgm:prSet>
      <dgm:spPr/>
    </dgm:pt>
    <dgm:pt modelId="{917D73EC-CBF4-45B2-B988-8060AE98F089}" type="pres">
      <dgm:prSet presAssocID="{C4364E27-0EB2-4DF7-BD56-CCD0BA1A64F2}" presName="sibTrans" presStyleCnt="0"/>
      <dgm:spPr/>
    </dgm:pt>
    <dgm:pt modelId="{C1580757-7673-4BB5-B493-8088EC9CF10C}" type="pres">
      <dgm:prSet presAssocID="{22B45312-9185-4877-B0C4-B8ACDBE593EE}" presName="node" presStyleLbl="node1" presStyleIdx="8" presStyleCnt="10">
        <dgm:presLayoutVars>
          <dgm:bulletEnabled val="1"/>
        </dgm:presLayoutVars>
      </dgm:prSet>
      <dgm:spPr/>
    </dgm:pt>
    <dgm:pt modelId="{8008A7E9-78EC-40C6-9E38-6FDD39ED2E78}" type="pres">
      <dgm:prSet presAssocID="{59B60FC1-15F5-493E-B78F-EE4E758481B4}" presName="sibTrans" presStyleCnt="0"/>
      <dgm:spPr/>
    </dgm:pt>
    <dgm:pt modelId="{CB029456-D5E1-46AA-928D-C2B3CDCDCB55}" type="pres">
      <dgm:prSet presAssocID="{8BB3F104-852C-48C9-96FF-9E1E7B31E76C}" presName="node" presStyleLbl="node1" presStyleIdx="9" presStyleCnt="10">
        <dgm:presLayoutVars>
          <dgm:bulletEnabled val="1"/>
        </dgm:presLayoutVars>
      </dgm:prSet>
      <dgm:spPr/>
    </dgm:pt>
  </dgm:ptLst>
  <dgm:cxnLst>
    <dgm:cxn modelId="{7C9A4D04-8113-495E-A61D-7C03945DAF35}" srcId="{5910A1AE-6FC9-49BB-B907-7DD5787C794C}" destId="{B0B6A7AE-7389-4963-ABAA-F28247FA31D1}" srcOrd="4" destOrd="0" parTransId="{7D2CFAC2-0385-4747-BDC4-23792801BA0B}" sibTransId="{C7BF9CFA-A846-47B7-86D8-CE2BA6BE0BEB}"/>
    <dgm:cxn modelId="{ECF87D09-7FE2-4E0F-AAAA-D84296064997}" type="presOf" srcId="{A856C68B-D3BE-4775-B21D-025C9DA5F110}" destId="{3DAD618A-15BA-455F-BB28-EBD6B34D5E5C}" srcOrd="0" destOrd="0" presId="urn:microsoft.com/office/officeart/2005/8/layout/default"/>
    <dgm:cxn modelId="{45A0EE0E-0568-472D-8E03-56253708C6FD}" srcId="{5910A1AE-6FC9-49BB-B907-7DD5787C794C}" destId="{8BB3F104-852C-48C9-96FF-9E1E7B31E76C}" srcOrd="9" destOrd="0" parTransId="{7AED942F-D8E9-47B5-AA7B-ADC75138FF52}" sibTransId="{6370ECA7-972D-4B8D-B333-B816EFEAC208}"/>
    <dgm:cxn modelId="{1E817971-AAB7-4843-A9A9-34D7FCE18FF4}" srcId="{5910A1AE-6FC9-49BB-B907-7DD5787C794C}" destId="{E05386A6-8F58-4A9E-B7FB-55CBC9124C57}" srcOrd="0" destOrd="0" parTransId="{E9721348-AEE7-4F9C-B86A-F46F08633053}" sibTransId="{17AA3AB8-82D0-4396-9A20-B19B77E0321E}"/>
    <dgm:cxn modelId="{88BA3B52-5664-40E5-B406-D66748DC9EDA}" type="presOf" srcId="{5910A1AE-6FC9-49BB-B907-7DD5787C794C}" destId="{9FD3AFE8-7239-4BAC-B40E-3AF81BD9D375}" srcOrd="0" destOrd="0" presId="urn:microsoft.com/office/officeart/2005/8/layout/default"/>
    <dgm:cxn modelId="{FE356172-3C38-446A-8A31-222FE14AB313}" srcId="{5910A1AE-6FC9-49BB-B907-7DD5787C794C}" destId="{634D09F5-DC12-4C47-8CE1-0AA348126F39}" srcOrd="1" destOrd="0" parTransId="{432C3527-B5E4-40EB-9C07-324CB4F925DB}" sibTransId="{D567050A-9E8B-4CD4-8B80-EC7785E3C8F6}"/>
    <dgm:cxn modelId="{9CB64A54-B4D4-4AE2-BA64-08BB100E0C96}" type="presOf" srcId="{634D09F5-DC12-4C47-8CE1-0AA348126F39}" destId="{17204C7F-D207-4985-9158-68D30486C47D}" srcOrd="0" destOrd="0" presId="urn:microsoft.com/office/officeart/2005/8/layout/default"/>
    <dgm:cxn modelId="{4854428A-B945-42ED-831D-0315A9C249F6}" type="presOf" srcId="{B0B6A7AE-7389-4963-ABAA-F28247FA31D1}" destId="{71164AC8-07AC-4D6F-9505-392FE9D06262}" srcOrd="0" destOrd="0" presId="urn:microsoft.com/office/officeart/2005/8/layout/default"/>
    <dgm:cxn modelId="{D2813C99-96FD-4912-8666-301F3A99D9B0}" type="presOf" srcId="{8BB3F104-852C-48C9-96FF-9E1E7B31E76C}" destId="{CB029456-D5E1-46AA-928D-C2B3CDCDCB55}" srcOrd="0" destOrd="0" presId="urn:microsoft.com/office/officeart/2005/8/layout/default"/>
    <dgm:cxn modelId="{72BBFC9E-7DB2-4B4A-893D-8E597EF92CED}" srcId="{5910A1AE-6FC9-49BB-B907-7DD5787C794C}" destId="{A856C68B-D3BE-4775-B21D-025C9DA5F110}" srcOrd="2" destOrd="0" parTransId="{E34400D1-5733-4E6C-A09A-221A1202578F}" sibTransId="{290C7954-5E3A-4113-B434-9A73A8D0799C}"/>
    <dgm:cxn modelId="{CEB3CE9F-06FA-4966-8989-32EBA84EFEE7}" type="presOf" srcId="{22B45312-9185-4877-B0C4-B8ACDBE593EE}" destId="{C1580757-7673-4BB5-B493-8088EC9CF10C}" srcOrd="0" destOrd="0" presId="urn:microsoft.com/office/officeart/2005/8/layout/default"/>
    <dgm:cxn modelId="{62A093A8-51CD-4D60-94F5-A735C9B0F1A3}" srcId="{5910A1AE-6FC9-49BB-B907-7DD5787C794C}" destId="{EF4AF22C-B6DF-4D72-9A3C-9D4098BFCD32}" srcOrd="5" destOrd="0" parTransId="{137EC502-AFDF-4BF6-871F-036F779BE5A2}" sibTransId="{9E6654C4-EE0B-4DFF-9594-01D5FA08FD6D}"/>
    <dgm:cxn modelId="{77C40FAB-D7BA-46AB-A52B-19356BEA6424}" srcId="{5910A1AE-6FC9-49BB-B907-7DD5787C794C}" destId="{B54D1643-D251-468E-A60A-E6948259F785}" srcOrd="3" destOrd="0" parTransId="{D94265E6-ECBB-4448-BE17-8EEE5D1A863D}" sibTransId="{CDB34F2D-5AB0-4ACB-93D7-5B9935F2DADF}"/>
    <dgm:cxn modelId="{18BC48B1-9996-4654-9192-A85C863C00B0}" type="presOf" srcId="{EF4AF22C-B6DF-4D72-9A3C-9D4098BFCD32}" destId="{57892757-9908-4FAE-B937-03159A790A35}" srcOrd="0" destOrd="0" presId="urn:microsoft.com/office/officeart/2005/8/layout/default"/>
    <dgm:cxn modelId="{995F99BE-47F0-4593-9BDF-24C22092EB2E}" srcId="{5910A1AE-6FC9-49BB-B907-7DD5787C794C}" destId="{AFA1D865-3300-4472-A7AA-197E0F55C90D}" srcOrd="6" destOrd="0" parTransId="{4216127F-851A-4488-81D1-450B996C6DEE}" sibTransId="{1C0F7CA7-A784-42E4-8CE0-16535C8EDBDE}"/>
    <dgm:cxn modelId="{2D4226D7-DFB5-4465-9203-448FDA64DB9D}" type="presOf" srcId="{E05386A6-8F58-4A9E-B7FB-55CBC9124C57}" destId="{2A4C1D8D-D29F-4314-AB0E-2A9CF6B16B4E}" srcOrd="0" destOrd="0" presId="urn:microsoft.com/office/officeart/2005/8/layout/default"/>
    <dgm:cxn modelId="{F15C99DD-243D-4278-8902-C63258DE0F15}" srcId="{5910A1AE-6FC9-49BB-B907-7DD5787C794C}" destId="{22B45312-9185-4877-B0C4-B8ACDBE593EE}" srcOrd="8" destOrd="0" parTransId="{6352A701-CEB2-4FBA-97B2-24B417A0CD18}" sibTransId="{59B60FC1-15F5-493E-B78F-EE4E758481B4}"/>
    <dgm:cxn modelId="{8398B1EA-8921-498A-B27A-0312E06BFE77}" type="presOf" srcId="{AFA1D865-3300-4472-A7AA-197E0F55C90D}" destId="{C9F1B5B7-2B95-4626-92EA-049970CA9E35}" srcOrd="0" destOrd="0" presId="urn:microsoft.com/office/officeart/2005/8/layout/default"/>
    <dgm:cxn modelId="{03722DF2-3716-4E1A-A248-1EBFA122B816}" srcId="{5910A1AE-6FC9-49BB-B907-7DD5787C794C}" destId="{0F811CD0-E9FE-44DE-ABB0-74CE131FE483}" srcOrd="7" destOrd="0" parTransId="{0E8EE9D8-95F1-437E-A57D-FF1D1411F16D}" sibTransId="{C4364E27-0EB2-4DF7-BD56-CCD0BA1A64F2}"/>
    <dgm:cxn modelId="{E74118F3-39BB-4026-849C-8EB1CEB66465}" type="presOf" srcId="{B54D1643-D251-468E-A60A-E6948259F785}" destId="{F1094779-92B2-4F00-A23E-DCCCA7BBCE15}" srcOrd="0" destOrd="0" presId="urn:microsoft.com/office/officeart/2005/8/layout/default"/>
    <dgm:cxn modelId="{750EA5F7-0DEB-4089-B330-C3A39ED872F6}" type="presOf" srcId="{0F811CD0-E9FE-44DE-ABB0-74CE131FE483}" destId="{5C7BD293-7E30-4A2A-A402-49812799C6D7}" srcOrd="0" destOrd="0" presId="urn:microsoft.com/office/officeart/2005/8/layout/default"/>
    <dgm:cxn modelId="{E3822DEF-C8F1-4F2F-8978-2513319043A7}" type="presParOf" srcId="{9FD3AFE8-7239-4BAC-B40E-3AF81BD9D375}" destId="{2A4C1D8D-D29F-4314-AB0E-2A9CF6B16B4E}" srcOrd="0" destOrd="0" presId="urn:microsoft.com/office/officeart/2005/8/layout/default"/>
    <dgm:cxn modelId="{86FAE7F0-A8EC-410F-9E88-BE150C954705}" type="presParOf" srcId="{9FD3AFE8-7239-4BAC-B40E-3AF81BD9D375}" destId="{BB56A8B9-C131-4EB4-8817-B7389BB4238B}" srcOrd="1" destOrd="0" presId="urn:microsoft.com/office/officeart/2005/8/layout/default"/>
    <dgm:cxn modelId="{D3613E19-E9C0-49AE-956C-AD733219460A}" type="presParOf" srcId="{9FD3AFE8-7239-4BAC-B40E-3AF81BD9D375}" destId="{17204C7F-D207-4985-9158-68D30486C47D}" srcOrd="2" destOrd="0" presId="urn:microsoft.com/office/officeart/2005/8/layout/default"/>
    <dgm:cxn modelId="{A748A159-AC3A-4497-8547-7DDDCC9791A6}" type="presParOf" srcId="{9FD3AFE8-7239-4BAC-B40E-3AF81BD9D375}" destId="{7EB11DBE-1615-4BD0-98A4-74AD13EC51EE}" srcOrd="3" destOrd="0" presId="urn:microsoft.com/office/officeart/2005/8/layout/default"/>
    <dgm:cxn modelId="{8A707E3B-3E63-4A33-8CDC-3F780D254C80}" type="presParOf" srcId="{9FD3AFE8-7239-4BAC-B40E-3AF81BD9D375}" destId="{3DAD618A-15BA-455F-BB28-EBD6B34D5E5C}" srcOrd="4" destOrd="0" presId="urn:microsoft.com/office/officeart/2005/8/layout/default"/>
    <dgm:cxn modelId="{09F93F12-ABCE-47C2-91E5-565803F02D85}" type="presParOf" srcId="{9FD3AFE8-7239-4BAC-B40E-3AF81BD9D375}" destId="{02D2F761-BB71-4B5B-AE32-B63949F5BD25}" srcOrd="5" destOrd="0" presId="urn:microsoft.com/office/officeart/2005/8/layout/default"/>
    <dgm:cxn modelId="{87AEDEA2-D029-4C96-A92A-AE7341FBFEB5}" type="presParOf" srcId="{9FD3AFE8-7239-4BAC-B40E-3AF81BD9D375}" destId="{F1094779-92B2-4F00-A23E-DCCCA7BBCE15}" srcOrd="6" destOrd="0" presId="urn:microsoft.com/office/officeart/2005/8/layout/default"/>
    <dgm:cxn modelId="{1C868B45-A389-4954-8B9A-92E4C5C60E84}" type="presParOf" srcId="{9FD3AFE8-7239-4BAC-B40E-3AF81BD9D375}" destId="{A26C61A6-BA93-4C2D-9709-13C2CD296278}" srcOrd="7" destOrd="0" presId="urn:microsoft.com/office/officeart/2005/8/layout/default"/>
    <dgm:cxn modelId="{65361682-BB5C-4E47-9884-4DAF92E8D447}" type="presParOf" srcId="{9FD3AFE8-7239-4BAC-B40E-3AF81BD9D375}" destId="{71164AC8-07AC-4D6F-9505-392FE9D06262}" srcOrd="8" destOrd="0" presId="urn:microsoft.com/office/officeart/2005/8/layout/default"/>
    <dgm:cxn modelId="{6AFF916A-9745-4879-B214-BD7B6FA89224}" type="presParOf" srcId="{9FD3AFE8-7239-4BAC-B40E-3AF81BD9D375}" destId="{481BAA04-4AF5-4C63-9D96-4F8AF72D0C47}" srcOrd="9" destOrd="0" presId="urn:microsoft.com/office/officeart/2005/8/layout/default"/>
    <dgm:cxn modelId="{BF5D65EB-3928-4E79-839C-7E263789A3A9}" type="presParOf" srcId="{9FD3AFE8-7239-4BAC-B40E-3AF81BD9D375}" destId="{57892757-9908-4FAE-B937-03159A790A35}" srcOrd="10" destOrd="0" presId="urn:microsoft.com/office/officeart/2005/8/layout/default"/>
    <dgm:cxn modelId="{DD940702-22BA-4A64-93A6-AE4791C62410}" type="presParOf" srcId="{9FD3AFE8-7239-4BAC-B40E-3AF81BD9D375}" destId="{76204085-9C05-4505-BB94-1330DE330677}" srcOrd="11" destOrd="0" presId="urn:microsoft.com/office/officeart/2005/8/layout/default"/>
    <dgm:cxn modelId="{38BEB6EB-CE44-4065-8AA7-7C50B29C62DC}" type="presParOf" srcId="{9FD3AFE8-7239-4BAC-B40E-3AF81BD9D375}" destId="{C9F1B5B7-2B95-4626-92EA-049970CA9E35}" srcOrd="12" destOrd="0" presId="urn:microsoft.com/office/officeart/2005/8/layout/default"/>
    <dgm:cxn modelId="{49862777-3B55-4D8F-AEE4-0C9D3154FE15}" type="presParOf" srcId="{9FD3AFE8-7239-4BAC-B40E-3AF81BD9D375}" destId="{5EC68F8A-B4A8-4AEF-A5A5-DC1293E3247C}" srcOrd="13" destOrd="0" presId="urn:microsoft.com/office/officeart/2005/8/layout/default"/>
    <dgm:cxn modelId="{3B37ECAD-5112-4516-9CB1-38B397C2A466}" type="presParOf" srcId="{9FD3AFE8-7239-4BAC-B40E-3AF81BD9D375}" destId="{5C7BD293-7E30-4A2A-A402-49812799C6D7}" srcOrd="14" destOrd="0" presId="urn:microsoft.com/office/officeart/2005/8/layout/default"/>
    <dgm:cxn modelId="{CED82D8A-8697-47B5-8D2E-186729935E60}" type="presParOf" srcId="{9FD3AFE8-7239-4BAC-B40E-3AF81BD9D375}" destId="{917D73EC-CBF4-45B2-B988-8060AE98F089}" srcOrd="15" destOrd="0" presId="urn:microsoft.com/office/officeart/2005/8/layout/default"/>
    <dgm:cxn modelId="{DEAC112A-3BA0-49BC-BD14-C1242A5E39B5}" type="presParOf" srcId="{9FD3AFE8-7239-4BAC-B40E-3AF81BD9D375}" destId="{C1580757-7673-4BB5-B493-8088EC9CF10C}" srcOrd="16" destOrd="0" presId="urn:microsoft.com/office/officeart/2005/8/layout/default"/>
    <dgm:cxn modelId="{0A66D253-33D2-47E6-846C-53417EDACA10}" type="presParOf" srcId="{9FD3AFE8-7239-4BAC-B40E-3AF81BD9D375}" destId="{8008A7E9-78EC-40C6-9E38-6FDD39ED2E78}" srcOrd="17" destOrd="0" presId="urn:microsoft.com/office/officeart/2005/8/layout/default"/>
    <dgm:cxn modelId="{952312ED-0928-4382-8BF2-3F6D0EEA6030}" type="presParOf" srcId="{9FD3AFE8-7239-4BAC-B40E-3AF81BD9D375}" destId="{CB029456-D5E1-46AA-928D-C2B3CDCDCB5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0A1AE-6FC9-49BB-B907-7DD5787C794C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5386A6-8F58-4A9E-B7FB-55CBC9124C57}">
      <dgm:prSet/>
      <dgm:spPr/>
      <dgm:t>
        <a:bodyPr/>
        <a:lstStyle/>
        <a:p>
          <a:r>
            <a:rPr lang="es-CL" dirty="0"/>
            <a:t>11- </a:t>
          </a:r>
          <a:r>
            <a:rPr lang="es-CL" dirty="0" err="1"/>
            <a:t>cold</a:t>
          </a:r>
          <a:endParaRPr lang="en-US" dirty="0"/>
        </a:p>
      </dgm:t>
    </dgm:pt>
    <dgm:pt modelId="{E9721348-AEE7-4F9C-B86A-F46F08633053}" type="parTrans" cxnId="{1E817971-AAB7-4843-A9A9-34D7FCE18FF4}">
      <dgm:prSet/>
      <dgm:spPr/>
      <dgm:t>
        <a:bodyPr/>
        <a:lstStyle/>
        <a:p>
          <a:endParaRPr lang="en-US"/>
        </a:p>
      </dgm:t>
    </dgm:pt>
    <dgm:pt modelId="{17AA3AB8-82D0-4396-9A20-B19B77E0321E}" type="sibTrans" cxnId="{1E817971-AAB7-4843-A9A9-34D7FCE18FF4}">
      <dgm:prSet/>
      <dgm:spPr/>
      <dgm:t>
        <a:bodyPr/>
        <a:lstStyle/>
        <a:p>
          <a:endParaRPr lang="en-US"/>
        </a:p>
      </dgm:t>
    </dgm:pt>
    <dgm:pt modelId="{634D09F5-DC12-4C47-8CE1-0AA348126F39}">
      <dgm:prSet/>
      <dgm:spPr/>
      <dgm:t>
        <a:bodyPr/>
        <a:lstStyle/>
        <a:p>
          <a:r>
            <a:rPr lang="es-CL" dirty="0"/>
            <a:t>12- </a:t>
          </a:r>
          <a:r>
            <a:rPr lang="es-CL" dirty="0" err="1"/>
            <a:t>hot</a:t>
          </a:r>
          <a:endParaRPr lang="en-US" dirty="0"/>
        </a:p>
      </dgm:t>
    </dgm:pt>
    <dgm:pt modelId="{432C3527-B5E4-40EB-9C07-324CB4F925DB}" type="parTrans" cxnId="{FE356172-3C38-446A-8A31-222FE14AB313}">
      <dgm:prSet/>
      <dgm:spPr/>
      <dgm:t>
        <a:bodyPr/>
        <a:lstStyle/>
        <a:p>
          <a:endParaRPr lang="en-US"/>
        </a:p>
      </dgm:t>
    </dgm:pt>
    <dgm:pt modelId="{D567050A-9E8B-4CD4-8B80-EC7785E3C8F6}" type="sibTrans" cxnId="{FE356172-3C38-446A-8A31-222FE14AB313}">
      <dgm:prSet/>
      <dgm:spPr/>
      <dgm:t>
        <a:bodyPr/>
        <a:lstStyle/>
        <a:p>
          <a:endParaRPr lang="en-US"/>
        </a:p>
      </dgm:t>
    </dgm:pt>
    <dgm:pt modelId="{A856C68B-D3BE-4775-B21D-025C9DA5F110}">
      <dgm:prSet/>
      <dgm:spPr/>
      <dgm:t>
        <a:bodyPr/>
        <a:lstStyle/>
        <a:p>
          <a:r>
            <a:rPr lang="es-CL" dirty="0"/>
            <a:t>13- </a:t>
          </a:r>
          <a:r>
            <a:rPr lang="es-CL" dirty="0" err="1"/>
            <a:t>expensive</a:t>
          </a:r>
          <a:r>
            <a:rPr lang="es-CL" dirty="0"/>
            <a:t> </a:t>
          </a:r>
          <a:endParaRPr lang="en-US" dirty="0"/>
        </a:p>
      </dgm:t>
    </dgm:pt>
    <dgm:pt modelId="{E34400D1-5733-4E6C-A09A-221A1202578F}" type="parTrans" cxnId="{72BBFC9E-7DB2-4B4A-893D-8E597EF92CED}">
      <dgm:prSet/>
      <dgm:spPr/>
      <dgm:t>
        <a:bodyPr/>
        <a:lstStyle/>
        <a:p>
          <a:endParaRPr lang="en-US"/>
        </a:p>
      </dgm:t>
    </dgm:pt>
    <dgm:pt modelId="{290C7954-5E3A-4113-B434-9A73A8D0799C}" type="sibTrans" cxnId="{72BBFC9E-7DB2-4B4A-893D-8E597EF92CED}">
      <dgm:prSet/>
      <dgm:spPr/>
      <dgm:t>
        <a:bodyPr/>
        <a:lstStyle/>
        <a:p>
          <a:endParaRPr lang="en-US"/>
        </a:p>
      </dgm:t>
    </dgm:pt>
    <dgm:pt modelId="{B54D1643-D251-468E-A60A-E6948259F785}">
      <dgm:prSet/>
      <dgm:spPr/>
      <dgm:t>
        <a:bodyPr/>
        <a:lstStyle/>
        <a:p>
          <a:r>
            <a:rPr lang="es-CL" dirty="0"/>
            <a:t>14-honest  </a:t>
          </a:r>
          <a:endParaRPr lang="en-US" dirty="0"/>
        </a:p>
      </dgm:t>
    </dgm:pt>
    <dgm:pt modelId="{D94265E6-ECBB-4448-BE17-8EEE5D1A863D}" type="parTrans" cxnId="{77C40FAB-D7BA-46AB-A52B-19356BEA6424}">
      <dgm:prSet/>
      <dgm:spPr/>
      <dgm:t>
        <a:bodyPr/>
        <a:lstStyle/>
        <a:p>
          <a:endParaRPr lang="en-US"/>
        </a:p>
      </dgm:t>
    </dgm:pt>
    <dgm:pt modelId="{CDB34F2D-5AB0-4ACB-93D7-5B9935F2DADF}" type="sibTrans" cxnId="{77C40FAB-D7BA-46AB-A52B-19356BEA6424}">
      <dgm:prSet/>
      <dgm:spPr/>
      <dgm:t>
        <a:bodyPr/>
        <a:lstStyle/>
        <a:p>
          <a:endParaRPr lang="en-US"/>
        </a:p>
      </dgm:t>
    </dgm:pt>
    <dgm:pt modelId="{B0B6A7AE-7389-4963-ABAA-F28247FA31D1}">
      <dgm:prSet/>
      <dgm:spPr/>
      <dgm:t>
        <a:bodyPr/>
        <a:lstStyle/>
        <a:p>
          <a:r>
            <a:rPr lang="es-CL" dirty="0"/>
            <a:t>15-popular  </a:t>
          </a:r>
          <a:endParaRPr lang="en-US" dirty="0"/>
        </a:p>
      </dgm:t>
    </dgm:pt>
    <dgm:pt modelId="{7D2CFAC2-0385-4747-BDC4-23792801BA0B}" type="parTrans" cxnId="{7C9A4D04-8113-495E-A61D-7C03945DAF35}">
      <dgm:prSet/>
      <dgm:spPr/>
      <dgm:t>
        <a:bodyPr/>
        <a:lstStyle/>
        <a:p>
          <a:endParaRPr lang="en-US"/>
        </a:p>
      </dgm:t>
    </dgm:pt>
    <dgm:pt modelId="{C7BF9CFA-A846-47B7-86D8-CE2BA6BE0BEB}" type="sibTrans" cxnId="{7C9A4D04-8113-495E-A61D-7C03945DAF35}">
      <dgm:prSet/>
      <dgm:spPr/>
      <dgm:t>
        <a:bodyPr/>
        <a:lstStyle/>
        <a:p>
          <a:endParaRPr lang="en-US"/>
        </a:p>
      </dgm:t>
    </dgm:pt>
    <dgm:pt modelId="{EF4AF22C-B6DF-4D72-9A3C-9D4098BFCD32}">
      <dgm:prSet/>
      <dgm:spPr/>
      <dgm:t>
        <a:bodyPr/>
        <a:lstStyle/>
        <a:p>
          <a:r>
            <a:rPr lang="es-CL" dirty="0"/>
            <a:t>16- </a:t>
          </a:r>
          <a:r>
            <a:rPr lang="es-CL" dirty="0" err="1"/>
            <a:t>large</a:t>
          </a:r>
          <a:endParaRPr lang="en-US" dirty="0"/>
        </a:p>
      </dgm:t>
    </dgm:pt>
    <dgm:pt modelId="{137EC502-AFDF-4BF6-871F-036F779BE5A2}" type="parTrans" cxnId="{62A093A8-51CD-4D60-94F5-A735C9B0F1A3}">
      <dgm:prSet/>
      <dgm:spPr/>
      <dgm:t>
        <a:bodyPr/>
        <a:lstStyle/>
        <a:p>
          <a:endParaRPr lang="en-US"/>
        </a:p>
      </dgm:t>
    </dgm:pt>
    <dgm:pt modelId="{9E6654C4-EE0B-4DFF-9594-01D5FA08FD6D}" type="sibTrans" cxnId="{62A093A8-51CD-4D60-94F5-A735C9B0F1A3}">
      <dgm:prSet/>
      <dgm:spPr/>
      <dgm:t>
        <a:bodyPr/>
        <a:lstStyle/>
        <a:p>
          <a:endParaRPr lang="en-US"/>
        </a:p>
      </dgm:t>
    </dgm:pt>
    <dgm:pt modelId="{AFA1D865-3300-4472-A7AA-197E0F55C90D}">
      <dgm:prSet/>
      <dgm:spPr/>
      <dgm:t>
        <a:bodyPr/>
        <a:lstStyle/>
        <a:p>
          <a:r>
            <a:rPr lang="es-CL" dirty="0"/>
            <a:t>17-dangerous </a:t>
          </a:r>
          <a:endParaRPr lang="en-US" dirty="0"/>
        </a:p>
      </dgm:t>
    </dgm:pt>
    <dgm:pt modelId="{4216127F-851A-4488-81D1-450B996C6DEE}" type="parTrans" cxnId="{995F99BE-47F0-4593-9BDF-24C22092EB2E}">
      <dgm:prSet/>
      <dgm:spPr/>
      <dgm:t>
        <a:bodyPr/>
        <a:lstStyle/>
        <a:p>
          <a:endParaRPr lang="en-US"/>
        </a:p>
      </dgm:t>
    </dgm:pt>
    <dgm:pt modelId="{1C0F7CA7-A784-42E4-8CE0-16535C8EDBDE}" type="sibTrans" cxnId="{995F99BE-47F0-4593-9BDF-24C22092EB2E}">
      <dgm:prSet/>
      <dgm:spPr/>
      <dgm:t>
        <a:bodyPr/>
        <a:lstStyle/>
        <a:p>
          <a:endParaRPr lang="en-US"/>
        </a:p>
      </dgm:t>
    </dgm:pt>
    <dgm:pt modelId="{0F811CD0-E9FE-44DE-ABB0-74CE131FE483}">
      <dgm:prSet/>
      <dgm:spPr/>
      <dgm:t>
        <a:bodyPr/>
        <a:lstStyle/>
        <a:p>
          <a:r>
            <a:rPr lang="es-CL" dirty="0"/>
            <a:t>18-crazy </a:t>
          </a:r>
          <a:endParaRPr lang="en-US" dirty="0"/>
        </a:p>
      </dgm:t>
    </dgm:pt>
    <dgm:pt modelId="{0E8EE9D8-95F1-437E-A57D-FF1D1411F16D}" type="parTrans" cxnId="{03722DF2-3716-4E1A-A248-1EBFA122B816}">
      <dgm:prSet/>
      <dgm:spPr/>
      <dgm:t>
        <a:bodyPr/>
        <a:lstStyle/>
        <a:p>
          <a:endParaRPr lang="en-US"/>
        </a:p>
      </dgm:t>
    </dgm:pt>
    <dgm:pt modelId="{C4364E27-0EB2-4DF7-BD56-CCD0BA1A64F2}" type="sibTrans" cxnId="{03722DF2-3716-4E1A-A248-1EBFA122B816}">
      <dgm:prSet/>
      <dgm:spPr/>
      <dgm:t>
        <a:bodyPr/>
        <a:lstStyle/>
        <a:p>
          <a:endParaRPr lang="en-US"/>
        </a:p>
      </dgm:t>
    </dgm:pt>
    <dgm:pt modelId="{22B45312-9185-4877-B0C4-B8ACDBE593EE}">
      <dgm:prSet/>
      <dgm:spPr/>
      <dgm:t>
        <a:bodyPr/>
        <a:lstStyle/>
        <a:p>
          <a:r>
            <a:rPr lang="es-CL" dirty="0"/>
            <a:t>19- </a:t>
          </a:r>
          <a:r>
            <a:rPr lang="es-CL" dirty="0" err="1"/>
            <a:t>old</a:t>
          </a:r>
          <a:endParaRPr lang="en-US" dirty="0"/>
        </a:p>
      </dgm:t>
    </dgm:pt>
    <dgm:pt modelId="{6352A701-CEB2-4FBA-97B2-24B417A0CD18}" type="parTrans" cxnId="{F15C99DD-243D-4278-8902-C63258DE0F15}">
      <dgm:prSet/>
      <dgm:spPr/>
      <dgm:t>
        <a:bodyPr/>
        <a:lstStyle/>
        <a:p>
          <a:endParaRPr lang="en-US"/>
        </a:p>
      </dgm:t>
    </dgm:pt>
    <dgm:pt modelId="{59B60FC1-15F5-493E-B78F-EE4E758481B4}" type="sibTrans" cxnId="{F15C99DD-243D-4278-8902-C63258DE0F15}">
      <dgm:prSet/>
      <dgm:spPr/>
      <dgm:t>
        <a:bodyPr/>
        <a:lstStyle/>
        <a:p>
          <a:endParaRPr lang="en-US"/>
        </a:p>
      </dgm:t>
    </dgm:pt>
    <dgm:pt modelId="{8BB3F104-852C-48C9-96FF-9E1E7B31E76C}">
      <dgm:prSet/>
      <dgm:spPr/>
      <dgm:t>
        <a:bodyPr/>
        <a:lstStyle/>
        <a:p>
          <a:r>
            <a:rPr lang="es-CL" dirty="0"/>
            <a:t>20-soft </a:t>
          </a:r>
          <a:endParaRPr lang="en-US" dirty="0"/>
        </a:p>
      </dgm:t>
    </dgm:pt>
    <dgm:pt modelId="{7AED942F-D8E9-47B5-AA7B-ADC75138FF52}" type="parTrans" cxnId="{45A0EE0E-0568-472D-8E03-56253708C6FD}">
      <dgm:prSet/>
      <dgm:spPr/>
      <dgm:t>
        <a:bodyPr/>
        <a:lstStyle/>
        <a:p>
          <a:endParaRPr lang="en-US"/>
        </a:p>
      </dgm:t>
    </dgm:pt>
    <dgm:pt modelId="{6370ECA7-972D-4B8D-B333-B816EFEAC208}" type="sibTrans" cxnId="{45A0EE0E-0568-472D-8E03-56253708C6FD}">
      <dgm:prSet/>
      <dgm:spPr/>
      <dgm:t>
        <a:bodyPr/>
        <a:lstStyle/>
        <a:p>
          <a:endParaRPr lang="en-US"/>
        </a:p>
      </dgm:t>
    </dgm:pt>
    <dgm:pt modelId="{9FD3AFE8-7239-4BAC-B40E-3AF81BD9D375}" type="pres">
      <dgm:prSet presAssocID="{5910A1AE-6FC9-49BB-B907-7DD5787C794C}" presName="diagram" presStyleCnt="0">
        <dgm:presLayoutVars>
          <dgm:dir/>
          <dgm:resizeHandles val="exact"/>
        </dgm:presLayoutVars>
      </dgm:prSet>
      <dgm:spPr/>
    </dgm:pt>
    <dgm:pt modelId="{2A4C1D8D-D29F-4314-AB0E-2A9CF6B16B4E}" type="pres">
      <dgm:prSet presAssocID="{E05386A6-8F58-4A9E-B7FB-55CBC9124C57}" presName="node" presStyleLbl="node1" presStyleIdx="0" presStyleCnt="10">
        <dgm:presLayoutVars>
          <dgm:bulletEnabled val="1"/>
        </dgm:presLayoutVars>
      </dgm:prSet>
      <dgm:spPr/>
    </dgm:pt>
    <dgm:pt modelId="{BB56A8B9-C131-4EB4-8817-B7389BB4238B}" type="pres">
      <dgm:prSet presAssocID="{17AA3AB8-82D0-4396-9A20-B19B77E0321E}" presName="sibTrans" presStyleCnt="0"/>
      <dgm:spPr/>
    </dgm:pt>
    <dgm:pt modelId="{17204C7F-D207-4985-9158-68D30486C47D}" type="pres">
      <dgm:prSet presAssocID="{634D09F5-DC12-4C47-8CE1-0AA348126F39}" presName="node" presStyleLbl="node1" presStyleIdx="1" presStyleCnt="10">
        <dgm:presLayoutVars>
          <dgm:bulletEnabled val="1"/>
        </dgm:presLayoutVars>
      </dgm:prSet>
      <dgm:spPr/>
    </dgm:pt>
    <dgm:pt modelId="{7EB11DBE-1615-4BD0-98A4-74AD13EC51EE}" type="pres">
      <dgm:prSet presAssocID="{D567050A-9E8B-4CD4-8B80-EC7785E3C8F6}" presName="sibTrans" presStyleCnt="0"/>
      <dgm:spPr/>
    </dgm:pt>
    <dgm:pt modelId="{3DAD618A-15BA-455F-BB28-EBD6B34D5E5C}" type="pres">
      <dgm:prSet presAssocID="{A856C68B-D3BE-4775-B21D-025C9DA5F110}" presName="node" presStyleLbl="node1" presStyleIdx="2" presStyleCnt="10">
        <dgm:presLayoutVars>
          <dgm:bulletEnabled val="1"/>
        </dgm:presLayoutVars>
      </dgm:prSet>
      <dgm:spPr/>
    </dgm:pt>
    <dgm:pt modelId="{02D2F761-BB71-4B5B-AE32-B63949F5BD25}" type="pres">
      <dgm:prSet presAssocID="{290C7954-5E3A-4113-B434-9A73A8D0799C}" presName="sibTrans" presStyleCnt="0"/>
      <dgm:spPr/>
    </dgm:pt>
    <dgm:pt modelId="{F1094779-92B2-4F00-A23E-DCCCA7BBCE15}" type="pres">
      <dgm:prSet presAssocID="{B54D1643-D251-468E-A60A-E6948259F785}" presName="node" presStyleLbl="node1" presStyleIdx="3" presStyleCnt="10">
        <dgm:presLayoutVars>
          <dgm:bulletEnabled val="1"/>
        </dgm:presLayoutVars>
      </dgm:prSet>
      <dgm:spPr/>
    </dgm:pt>
    <dgm:pt modelId="{A26C61A6-BA93-4C2D-9709-13C2CD296278}" type="pres">
      <dgm:prSet presAssocID="{CDB34F2D-5AB0-4ACB-93D7-5B9935F2DADF}" presName="sibTrans" presStyleCnt="0"/>
      <dgm:spPr/>
    </dgm:pt>
    <dgm:pt modelId="{71164AC8-07AC-4D6F-9505-392FE9D06262}" type="pres">
      <dgm:prSet presAssocID="{B0B6A7AE-7389-4963-ABAA-F28247FA31D1}" presName="node" presStyleLbl="node1" presStyleIdx="4" presStyleCnt="10">
        <dgm:presLayoutVars>
          <dgm:bulletEnabled val="1"/>
        </dgm:presLayoutVars>
      </dgm:prSet>
      <dgm:spPr/>
    </dgm:pt>
    <dgm:pt modelId="{481BAA04-4AF5-4C63-9D96-4F8AF72D0C47}" type="pres">
      <dgm:prSet presAssocID="{C7BF9CFA-A846-47B7-86D8-CE2BA6BE0BEB}" presName="sibTrans" presStyleCnt="0"/>
      <dgm:spPr/>
    </dgm:pt>
    <dgm:pt modelId="{57892757-9908-4FAE-B937-03159A790A35}" type="pres">
      <dgm:prSet presAssocID="{EF4AF22C-B6DF-4D72-9A3C-9D4098BFCD32}" presName="node" presStyleLbl="node1" presStyleIdx="5" presStyleCnt="10">
        <dgm:presLayoutVars>
          <dgm:bulletEnabled val="1"/>
        </dgm:presLayoutVars>
      </dgm:prSet>
      <dgm:spPr/>
    </dgm:pt>
    <dgm:pt modelId="{76204085-9C05-4505-BB94-1330DE330677}" type="pres">
      <dgm:prSet presAssocID="{9E6654C4-EE0B-4DFF-9594-01D5FA08FD6D}" presName="sibTrans" presStyleCnt="0"/>
      <dgm:spPr/>
    </dgm:pt>
    <dgm:pt modelId="{C9F1B5B7-2B95-4626-92EA-049970CA9E35}" type="pres">
      <dgm:prSet presAssocID="{AFA1D865-3300-4472-A7AA-197E0F55C90D}" presName="node" presStyleLbl="node1" presStyleIdx="6" presStyleCnt="10">
        <dgm:presLayoutVars>
          <dgm:bulletEnabled val="1"/>
        </dgm:presLayoutVars>
      </dgm:prSet>
      <dgm:spPr/>
    </dgm:pt>
    <dgm:pt modelId="{5EC68F8A-B4A8-4AEF-A5A5-DC1293E3247C}" type="pres">
      <dgm:prSet presAssocID="{1C0F7CA7-A784-42E4-8CE0-16535C8EDBDE}" presName="sibTrans" presStyleCnt="0"/>
      <dgm:spPr/>
    </dgm:pt>
    <dgm:pt modelId="{5C7BD293-7E30-4A2A-A402-49812799C6D7}" type="pres">
      <dgm:prSet presAssocID="{0F811CD0-E9FE-44DE-ABB0-74CE131FE483}" presName="node" presStyleLbl="node1" presStyleIdx="7" presStyleCnt="10">
        <dgm:presLayoutVars>
          <dgm:bulletEnabled val="1"/>
        </dgm:presLayoutVars>
      </dgm:prSet>
      <dgm:spPr/>
    </dgm:pt>
    <dgm:pt modelId="{917D73EC-CBF4-45B2-B988-8060AE98F089}" type="pres">
      <dgm:prSet presAssocID="{C4364E27-0EB2-4DF7-BD56-CCD0BA1A64F2}" presName="sibTrans" presStyleCnt="0"/>
      <dgm:spPr/>
    </dgm:pt>
    <dgm:pt modelId="{C1580757-7673-4BB5-B493-8088EC9CF10C}" type="pres">
      <dgm:prSet presAssocID="{22B45312-9185-4877-B0C4-B8ACDBE593EE}" presName="node" presStyleLbl="node1" presStyleIdx="8" presStyleCnt="10">
        <dgm:presLayoutVars>
          <dgm:bulletEnabled val="1"/>
        </dgm:presLayoutVars>
      </dgm:prSet>
      <dgm:spPr/>
    </dgm:pt>
    <dgm:pt modelId="{8008A7E9-78EC-40C6-9E38-6FDD39ED2E78}" type="pres">
      <dgm:prSet presAssocID="{59B60FC1-15F5-493E-B78F-EE4E758481B4}" presName="sibTrans" presStyleCnt="0"/>
      <dgm:spPr/>
    </dgm:pt>
    <dgm:pt modelId="{CB029456-D5E1-46AA-928D-C2B3CDCDCB55}" type="pres">
      <dgm:prSet presAssocID="{8BB3F104-852C-48C9-96FF-9E1E7B31E76C}" presName="node" presStyleLbl="node1" presStyleIdx="9" presStyleCnt="10">
        <dgm:presLayoutVars>
          <dgm:bulletEnabled val="1"/>
        </dgm:presLayoutVars>
      </dgm:prSet>
      <dgm:spPr/>
    </dgm:pt>
  </dgm:ptLst>
  <dgm:cxnLst>
    <dgm:cxn modelId="{7C9A4D04-8113-495E-A61D-7C03945DAF35}" srcId="{5910A1AE-6FC9-49BB-B907-7DD5787C794C}" destId="{B0B6A7AE-7389-4963-ABAA-F28247FA31D1}" srcOrd="4" destOrd="0" parTransId="{7D2CFAC2-0385-4747-BDC4-23792801BA0B}" sibTransId="{C7BF9CFA-A846-47B7-86D8-CE2BA6BE0BEB}"/>
    <dgm:cxn modelId="{ECF87D09-7FE2-4E0F-AAAA-D84296064997}" type="presOf" srcId="{A856C68B-D3BE-4775-B21D-025C9DA5F110}" destId="{3DAD618A-15BA-455F-BB28-EBD6B34D5E5C}" srcOrd="0" destOrd="0" presId="urn:microsoft.com/office/officeart/2005/8/layout/default"/>
    <dgm:cxn modelId="{45A0EE0E-0568-472D-8E03-56253708C6FD}" srcId="{5910A1AE-6FC9-49BB-B907-7DD5787C794C}" destId="{8BB3F104-852C-48C9-96FF-9E1E7B31E76C}" srcOrd="9" destOrd="0" parTransId="{7AED942F-D8E9-47B5-AA7B-ADC75138FF52}" sibTransId="{6370ECA7-972D-4B8D-B333-B816EFEAC208}"/>
    <dgm:cxn modelId="{1E817971-AAB7-4843-A9A9-34D7FCE18FF4}" srcId="{5910A1AE-6FC9-49BB-B907-7DD5787C794C}" destId="{E05386A6-8F58-4A9E-B7FB-55CBC9124C57}" srcOrd="0" destOrd="0" parTransId="{E9721348-AEE7-4F9C-B86A-F46F08633053}" sibTransId="{17AA3AB8-82D0-4396-9A20-B19B77E0321E}"/>
    <dgm:cxn modelId="{88BA3B52-5664-40E5-B406-D66748DC9EDA}" type="presOf" srcId="{5910A1AE-6FC9-49BB-B907-7DD5787C794C}" destId="{9FD3AFE8-7239-4BAC-B40E-3AF81BD9D375}" srcOrd="0" destOrd="0" presId="urn:microsoft.com/office/officeart/2005/8/layout/default"/>
    <dgm:cxn modelId="{FE356172-3C38-446A-8A31-222FE14AB313}" srcId="{5910A1AE-6FC9-49BB-B907-7DD5787C794C}" destId="{634D09F5-DC12-4C47-8CE1-0AA348126F39}" srcOrd="1" destOrd="0" parTransId="{432C3527-B5E4-40EB-9C07-324CB4F925DB}" sibTransId="{D567050A-9E8B-4CD4-8B80-EC7785E3C8F6}"/>
    <dgm:cxn modelId="{9CB64A54-B4D4-4AE2-BA64-08BB100E0C96}" type="presOf" srcId="{634D09F5-DC12-4C47-8CE1-0AA348126F39}" destId="{17204C7F-D207-4985-9158-68D30486C47D}" srcOrd="0" destOrd="0" presId="urn:microsoft.com/office/officeart/2005/8/layout/default"/>
    <dgm:cxn modelId="{4854428A-B945-42ED-831D-0315A9C249F6}" type="presOf" srcId="{B0B6A7AE-7389-4963-ABAA-F28247FA31D1}" destId="{71164AC8-07AC-4D6F-9505-392FE9D06262}" srcOrd="0" destOrd="0" presId="urn:microsoft.com/office/officeart/2005/8/layout/default"/>
    <dgm:cxn modelId="{D2813C99-96FD-4912-8666-301F3A99D9B0}" type="presOf" srcId="{8BB3F104-852C-48C9-96FF-9E1E7B31E76C}" destId="{CB029456-D5E1-46AA-928D-C2B3CDCDCB55}" srcOrd="0" destOrd="0" presId="urn:microsoft.com/office/officeart/2005/8/layout/default"/>
    <dgm:cxn modelId="{72BBFC9E-7DB2-4B4A-893D-8E597EF92CED}" srcId="{5910A1AE-6FC9-49BB-B907-7DD5787C794C}" destId="{A856C68B-D3BE-4775-B21D-025C9DA5F110}" srcOrd="2" destOrd="0" parTransId="{E34400D1-5733-4E6C-A09A-221A1202578F}" sibTransId="{290C7954-5E3A-4113-B434-9A73A8D0799C}"/>
    <dgm:cxn modelId="{CEB3CE9F-06FA-4966-8989-32EBA84EFEE7}" type="presOf" srcId="{22B45312-9185-4877-B0C4-B8ACDBE593EE}" destId="{C1580757-7673-4BB5-B493-8088EC9CF10C}" srcOrd="0" destOrd="0" presId="urn:microsoft.com/office/officeart/2005/8/layout/default"/>
    <dgm:cxn modelId="{62A093A8-51CD-4D60-94F5-A735C9B0F1A3}" srcId="{5910A1AE-6FC9-49BB-B907-7DD5787C794C}" destId="{EF4AF22C-B6DF-4D72-9A3C-9D4098BFCD32}" srcOrd="5" destOrd="0" parTransId="{137EC502-AFDF-4BF6-871F-036F779BE5A2}" sibTransId="{9E6654C4-EE0B-4DFF-9594-01D5FA08FD6D}"/>
    <dgm:cxn modelId="{77C40FAB-D7BA-46AB-A52B-19356BEA6424}" srcId="{5910A1AE-6FC9-49BB-B907-7DD5787C794C}" destId="{B54D1643-D251-468E-A60A-E6948259F785}" srcOrd="3" destOrd="0" parTransId="{D94265E6-ECBB-4448-BE17-8EEE5D1A863D}" sibTransId="{CDB34F2D-5AB0-4ACB-93D7-5B9935F2DADF}"/>
    <dgm:cxn modelId="{18BC48B1-9996-4654-9192-A85C863C00B0}" type="presOf" srcId="{EF4AF22C-B6DF-4D72-9A3C-9D4098BFCD32}" destId="{57892757-9908-4FAE-B937-03159A790A35}" srcOrd="0" destOrd="0" presId="urn:microsoft.com/office/officeart/2005/8/layout/default"/>
    <dgm:cxn modelId="{995F99BE-47F0-4593-9BDF-24C22092EB2E}" srcId="{5910A1AE-6FC9-49BB-B907-7DD5787C794C}" destId="{AFA1D865-3300-4472-A7AA-197E0F55C90D}" srcOrd="6" destOrd="0" parTransId="{4216127F-851A-4488-81D1-450B996C6DEE}" sibTransId="{1C0F7CA7-A784-42E4-8CE0-16535C8EDBDE}"/>
    <dgm:cxn modelId="{2D4226D7-DFB5-4465-9203-448FDA64DB9D}" type="presOf" srcId="{E05386A6-8F58-4A9E-B7FB-55CBC9124C57}" destId="{2A4C1D8D-D29F-4314-AB0E-2A9CF6B16B4E}" srcOrd="0" destOrd="0" presId="urn:microsoft.com/office/officeart/2005/8/layout/default"/>
    <dgm:cxn modelId="{F15C99DD-243D-4278-8902-C63258DE0F15}" srcId="{5910A1AE-6FC9-49BB-B907-7DD5787C794C}" destId="{22B45312-9185-4877-B0C4-B8ACDBE593EE}" srcOrd="8" destOrd="0" parTransId="{6352A701-CEB2-4FBA-97B2-24B417A0CD18}" sibTransId="{59B60FC1-15F5-493E-B78F-EE4E758481B4}"/>
    <dgm:cxn modelId="{8398B1EA-8921-498A-B27A-0312E06BFE77}" type="presOf" srcId="{AFA1D865-3300-4472-A7AA-197E0F55C90D}" destId="{C9F1B5B7-2B95-4626-92EA-049970CA9E35}" srcOrd="0" destOrd="0" presId="urn:microsoft.com/office/officeart/2005/8/layout/default"/>
    <dgm:cxn modelId="{03722DF2-3716-4E1A-A248-1EBFA122B816}" srcId="{5910A1AE-6FC9-49BB-B907-7DD5787C794C}" destId="{0F811CD0-E9FE-44DE-ABB0-74CE131FE483}" srcOrd="7" destOrd="0" parTransId="{0E8EE9D8-95F1-437E-A57D-FF1D1411F16D}" sibTransId="{C4364E27-0EB2-4DF7-BD56-CCD0BA1A64F2}"/>
    <dgm:cxn modelId="{E74118F3-39BB-4026-849C-8EB1CEB66465}" type="presOf" srcId="{B54D1643-D251-468E-A60A-E6948259F785}" destId="{F1094779-92B2-4F00-A23E-DCCCA7BBCE15}" srcOrd="0" destOrd="0" presId="urn:microsoft.com/office/officeart/2005/8/layout/default"/>
    <dgm:cxn modelId="{750EA5F7-0DEB-4089-B330-C3A39ED872F6}" type="presOf" srcId="{0F811CD0-E9FE-44DE-ABB0-74CE131FE483}" destId="{5C7BD293-7E30-4A2A-A402-49812799C6D7}" srcOrd="0" destOrd="0" presId="urn:microsoft.com/office/officeart/2005/8/layout/default"/>
    <dgm:cxn modelId="{E3822DEF-C8F1-4F2F-8978-2513319043A7}" type="presParOf" srcId="{9FD3AFE8-7239-4BAC-B40E-3AF81BD9D375}" destId="{2A4C1D8D-D29F-4314-AB0E-2A9CF6B16B4E}" srcOrd="0" destOrd="0" presId="urn:microsoft.com/office/officeart/2005/8/layout/default"/>
    <dgm:cxn modelId="{86FAE7F0-A8EC-410F-9E88-BE150C954705}" type="presParOf" srcId="{9FD3AFE8-7239-4BAC-B40E-3AF81BD9D375}" destId="{BB56A8B9-C131-4EB4-8817-B7389BB4238B}" srcOrd="1" destOrd="0" presId="urn:microsoft.com/office/officeart/2005/8/layout/default"/>
    <dgm:cxn modelId="{D3613E19-E9C0-49AE-956C-AD733219460A}" type="presParOf" srcId="{9FD3AFE8-7239-4BAC-B40E-3AF81BD9D375}" destId="{17204C7F-D207-4985-9158-68D30486C47D}" srcOrd="2" destOrd="0" presId="urn:microsoft.com/office/officeart/2005/8/layout/default"/>
    <dgm:cxn modelId="{A748A159-AC3A-4497-8547-7DDDCC9791A6}" type="presParOf" srcId="{9FD3AFE8-7239-4BAC-B40E-3AF81BD9D375}" destId="{7EB11DBE-1615-4BD0-98A4-74AD13EC51EE}" srcOrd="3" destOrd="0" presId="urn:microsoft.com/office/officeart/2005/8/layout/default"/>
    <dgm:cxn modelId="{8A707E3B-3E63-4A33-8CDC-3F780D254C80}" type="presParOf" srcId="{9FD3AFE8-7239-4BAC-B40E-3AF81BD9D375}" destId="{3DAD618A-15BA-455F-BB28-EBD6B34D5E5C}" srcOrd="4" destOrd="0" presId="urn:microsoft.com/office/officeart/2005/8/layout/default"/>
    <dgm:cxn modelId="{09F93F12-ABCE-47C2-91E5-565803F02D85}" type="presParOf" srcId="{9FD3AFE8-7239-4BAC-B40E-3AF81BD9D375}" destId="{02D2F761-BB71-4B5B-AE32-B63949F5BD25}" srcOrd="5" destOrd="0" presId="urn:microsoft.com/office/officeart/2005/8/layout/default"/>
    <dgm:cxn modelId="{87AEDEA2-D029-4C96-A92A-AE7341FBFEB5}" type="presParOf" srcId="{9FD3AFE8-7239-4BAC-B40E-3AF81BD9D375}" destId="{F1094779-92B2-4F00-A23E-DCCCA7BBCE15}" srcOrd="6" destOrd="0" presId="urn:microsoft.com/office/officeart/2005/8/layout/default"/>
    <dgm:cxn modelId="{1C868B45-A389-4954-8B9A-92E4C5C60E84}" type="presParOf" srcId="{9FD3AFE8-7239-4BAC-B40E-3AF81BD9D375}" destId="{A26C61A6-BA93-4C2D-9709-13C2CD296278}" srcOrd="7" destOrd="0" presId="urn:microsoft.com/office/officeart/2005/8/layout/default"/>
    <dgm:cxn modelId="{65361682-BB5C-4E47-9884-4DAF92E8D447}" type="presParOf" srcId="{9FD3AFE8-7239-4BAC-B40E-3AF81BD9D375}" destId="{71164AC8-07AC-4D6F-9505-392FE9D06262}" srcOrd="8" destOrd="0" presId="urn:microsoft.com/office/officeart/2005/8/layout/default"/>
    <dgm:cxn modelId="{6AFF916A-9745-4879-B214-BD7B6FA89224}" type="presParOf" srcId="{9FD3AFE8-7239-4BAC-B40E-3AF81BD9D375}" destId="{481BAA04-4AF5-4C63-9D96-4F8AF72D0C47}" srcOrd="9" destOrd="0" presId="urn:microsoft.com/office/officeart/2005/8/layout/default"/>
    <dgm:cxn modelId="{BF5D65EB-3928-4E79-839C-7E263789A3A9}" type="presParOf" srcId="{9FD3AFE8-7239-4BAC-B40E-3AF81BD9D375}" destId="{57892757-9908-4FAE-B937-03159A790A35}" srcOrd="10" destOrd="0" presId="urn:microsoft.com/office/officeart/2005/8/layout/default"/>
    <dgm:cxn modelId="{DD940702-22BA-4A64-93A6-AE4791C62410}" type="presParOf" srcId="{9FD3AFE8-7239-4BAC-B40E-3AF81BD9D375}" destId="{76204085-9C05-4505-BB94-1330DE330677}" srcOrd="11" destOrd="0" presId="urn:microsoft.com/office/officeart/2005/8/layout/default"/>
    <dgm:cxn modelId="{38BEB6EB-CE44-4065-8AA7-7C50B29C62DC}" type="presParOf" srcId="{9FD3AFE8-7239-4BAC-B40E-3AF81BD9D375}" destId="{C9F1B5B7-2B95-4626-92EA-049970CA9E35}" srcOrd="12" destOrd="0" presId="urn:microsoft.com/office/officeart/2005/8/layout/default"/>
    <dgm:cxn modelId="{49862777-3B55-4D8F-AEE4-0C9D3154FE15}" type="presParOf" srcId="{9FD3AFE8-7239-4BAC-B40E-3AF81BD9D375}" destId="{5EC68F8A-B4A8-4AEF-A5A5-DC1293E3247C}" srcOrd="13" destOrd="0" presId="urn:microsoft.com/office/officeart/2005/8/layout/default"/>
    <dgm:cxn modelId="{3B37ECAD-5112-4516-9CB1-38B397C2A466}" type="presParOf" srcId="{9FD3AFE8-7239-4BAC-B40E-3AF81BD9D375}" destId="{5C7BD293-7E30-4A2A-A402-49812799C6D7}" srcOrd="14" destOrd="0" presId="urn:microsoft.com/office/officeart/2005/8/layout/default"/>
    <dgm:cxn modelId="{CED82D8A-8697-47B5-8D2E-186729935E60}" type="presParOf" srcId="{9FD3AFE8-7239-4BAC-B40E-3AF81BD9D375}" destId="{917D73EC-CBF4-45B2-B988-8060AE98F089}" srcOrd="15" destOrd="0" presId="urn:microsoft.com/office/officeart/2005/8/layout/default"/>
    <dgm:cxn modelId="{DEAC112A-3BA0-49BC-BD14-C1242A5E39B5}" type="presParOf" srcId="{9FD3AFE8-7239-4BAC-B40E-3AF81BD9D375}" destId="{C1580757-7673-4BB5-B493-8088EC9CF10C}" srcOrd="16" destOrd="0" presId="urn:microsoft.com/office/officeart/2005/8/layout/default"/>
    <dgm:cxn modelId="{0A66D253-33D2-47E6-846C-53417EDACA10}" type="presParOf" srcId="{9FD3AFE8-7239-4BAC-B40E-3AF81BD9D375}" destId="{8008A7E9-78EC-40C6-9E38-6FDD39ED2E78}" srcOrd="17" destOrd="0" presId="urn:microsoft.com/office/officeart/2005/8/layout/default"/>
    <dgm:cxn modelId="{952312ED-0928-4382-8BF2-3F6D0EEA6030}" type="presParOf" srcId="{9FD3AFE8-7239-4BAC-B40E-3AF81BD9D375}" destId="{CB029456-D5E1-46AA-928D-C2B3CDCDCB5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C1D8D-D29F-4314-AB0E-2A9CF6B16B4E}">
      <dsp:nvSpPr>
        <dsp:cNvPr id="0" name=""/>
        <dsp:cNvSpPr/>
      </dsp:nvSpPr>
      <dsp:spPr>
        <a:xfrm>
          <a:off x="3437" y="652900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1- small</a:t>
          </a:r>
          <a:endParaRPr lang="en-US" sz="2500" kern="1200"/>
        </a:p>
      </dsp:txBody>
      <dsp:txXfrm>
        <a:off x="3437" y="652900"/>
        <a:ext cx="1861393" cy="1116836"/>
      </dsp:txXfrm>
    </dsp:sp>
    <dsp:sp modelId="{17204C7F-D207-4985-9158-68D30486C47D}">
      <dsp:nvSpPr>
        <dsp:cNvPr id="0" name=""/>
        <dsp:cNvSpPr/>
      </dsp:nvSpPr>
      <dsp:spPr>
        <a:xfrm>
          <a:off x="2050970" y="652900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2- big</a:t>
          </a:r>
          <a:endParaRPr lang="en-US" sz="2500" kern="1200"/>
        </a:p>
      </dsp:txBody>
      <dsp:txXfrm>
        <a:off x="2050970" y="652900"/>
        <a:ext cx="1861393" cy="1116836"/>
      </dsp:txXfrm>
    </dsp:sp>
    <dsp:sp modelId="{3DAD618A-15BA-455F-BB28-EBD6B34D5E5C}">
      <dsp:nvSpPr>
        <dsp:cNvPr id="0" name=""/>
        <dsp:cNvSpPr/>
      </dsp:nvSpPr>
      <dsp:spPr>
        <a:xfrm>
          <a:off x="4098503" y="652900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3- beautiful </a:t>
          </a:r>
          <a:endParaRPr lang="en-US" sz="2500" kern="1200"/>
        </a:p>
      </dsp:txBody>
      <dsp:txXfrm>
        <a:off x="4098503" y="652900"/>
        <a:ext cx="1861393" cy="1116836"/>
      </dsp:txXfrm>
    </dsp:sp>
    <dsp:sp modelId="{F1094779-92B2-4F00-A23E-DCCCA7BBCE15}">
      <dsp:nvSpPr>
        <dsp:cNvPr id="0" name=""/>
        <dsp:cNvSpPr/>
      </dsp:nvSpPr>
      <dsp:spPr>
        <a:xfrm>
          <a:off x="6146036" y="652900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4- </a:t>
          </a:r>
          <a:r>
            <a:rPr lang="es-CL" sz="2500" kern="1200" dirty="0" err="1"/>
            <a:t>powerful</a:t>
          </a:r>
          <a:r>
            <a:rPr lang="es-CL" sz="2500" kern="1200" dirty="0"/>
            <a:t> </a:t>
          </a:r>
          <a:endParaRPr lang="en-US" sz="2500" kern="1200" dirty="0"/>
        </a:p>
      </dsp:txBody>
      <dsp:txXfrm>
        <a:off x="6146036" y="652900"/>
        <a:ext cx="1861393" cy="1116836"/>
      </dsp:txXfrm>
    </dsp:sp>
    <dsp:sp modelId="{71164AC8-07AC-4D6F-9505-392FE9D06262}">
      <dsp:nvSpPr>
        <dsp:cNvPr id="0" name=""/>
        <dsp:cNvSpPr/>
      </dsp:nvSpPr>
      <dsp:spPr>
        <a:xfrm>
          <a:off x="8193568" y="652900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5- comfortable </a:t>
          </a:r>
          <a:endParaRPr lang="en-US" sz="2500" kern="1200"/>
        </a:p>
      </dsp:txBody>
      <dsp:txXfrm>
        <a:off x="8193568" y="652900"/>
        <a:ext cx="1861393" cy="1116836"/>
      </dsp:txXfrm>
    </dsp:sp>
    <dsp:sp modelId="{57892757-9908-4FAE-B937-03159A790A35}">
      <dsp:nvSpPr>
        <dsp:cNvPr id="0" name=""/>
        <dsp:cNvSpPr/>
      </dsp:nvSpPr>
      <dsp:spPr>
        <a:xfrm>
          <a:off x="3437" y="1955875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6- lovely</a:t>
          </a:r>
          <a:endParaRPr lang="en-US" sz="2500" kern="1200"/>
        </a:p>
      </dsp:txBody>
      <dsp:txXfrm>
        <a:off x="3437" y="1955875"/>
        <a:ext cx="1861393" cy="1116836"/>
      </dsp:txXfrm>
    </dsp:sp>
    <dsp:sp modelId="{C9F1B5B7-2B95-4626-92EA-049970CA9E35}">
      <dsp:nvSpPr>
        <dsp:cNvPr id="0" name=""/>
        <dsp:cNvSpPr/>
      </dsp:nvSpPr>
      <dsp:spPr>
        <a:xfrm>
          <a:off x="2050970" y="1955875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7- interesting</a:t>
          </a:r>
          <a:endParaRPr lang="en-US" sz="2500" kern="1200"/>
        </a:p>
      </dsp:txBody>
      <dsp:txXfrm>
        <a:off x="2050970" y="1955875"/>
        <a:ext cx="1861393" cy="1116836"/>
      </dsp:txXfrm>
    </dsp:sp>
    <dsp:sp modelId="{5C7BD293-7E30-4A2A-A402-49812799C6D7}">
      <dsp:nvSpPr>
        <dsp:cNvPr id="0" name=""/>
        <dsp:cNvSpPr/>
      </dsp:nvSpPr>
      <dsp:spPr>
        <a:xfrm>
          <a:off x="4098503" y="1955875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8- </a:t>
          </a:r>
          <a:r>
            <a:rPr lang="es-CL" sz="2500" kern="1200" dirty="0" err="1"/>
            <a:t>bad</a:t>
          </a:r>
          <a:endParaRPr lang="en-US" sz="2500" kern="1200" dirty="0"/>
        </a:p>
      </dsp:txBody>
      <dsp:txXfrm>
        <a:off x="4098503" y="1955875"/>
        <a:ext cx="1861393" cy="1116836"/>
      </dsp:txXfrm>
    </dsp:sp>
    <dsp:sp modelId="{C1580757-7673-4BB5-B493-8088EC9CF10C}">
      <dsp:nvSpPr>
        <dsp:cNvPr id="0" name=""/>
        <dsp:cNvSpPr/>
      </dsp:nvSpPr>
      <dsp:spPr>
        <a:xfrm>
          <a:off x="6146036" y="1955875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9- good</a:t>
          </a:r>
          <a:endParaRPr lang="en-US" sz="2500" kern="1200"/>
        </a:p>
      </dsp:txBody>
      <dsp:txXfrm>
        <a:off x="6146036" y="1955875"/>
        <a:ext cx="1861393" cy="1116836"/>
      </dsp:txXfrm>
    </dsp:sp>
    <dsp:sp modelId="{CB029456-D5E1-46AA-928D-C2B3CDCDCB55}">
      <dsp:nvSpPr>
        <dsp:cNvPr id="0" name=""/>
        <dsp:cNvSpPr/>
      </dsp:nvSpPr>
      <dsp:spPr>
        <a:xfrm>
          <a:off x="8193568" y="1955875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10- happy</a:t>
          </a:r>
          <a:endParaRPr lang="en-US" sz="2500" kern="1200"/>
        </a:p>
      </dsp:txBody>
      <dsp:txXfrm>
        <a:off x="8193568" y="1955875"/>
        <a:ext cx="1861393" cy="11168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C1D8D-D29F-4314-AB0E-2A9CF6B16B4E}">
      <dsp:nvSpPr>
        <dsp:cNvPr id="0" name=""/>
        <dsp:cNvSpPr/>
      </dsp:nvSpPr>
      <dsp:spPr>
        <a:xfrm>
          <a:off x="3437" y="652900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11- </a:t>
          </a:r>
          <a:r>
            <a:rPr lang="es-CL" sz="2800" kern="1200" dirty="0" err="1"/>
            <a:t>cold</a:t>
          </a:r>
          <a:endParaRPr lang="en-US" sz="2800" kern="1200" dirty="0"/>
        </a:p>
      </dsp:txBody>
      <dsp:txXfrm>
        <a:off x="3437" y="652900"/>
        <a:ext cx="1861393" cy="1116836"/>
      </dsp:txXfrm>
    </dsp:sp>
    <dsp:sp modelId="{17204C7F-D207-4985-9158-68D30486C47D}">
      <dsp:nvSpPr>
        <dsp:cNvPr id="0" name=""/>
        <dsp:cNvSpPr/>
      </dsp:nvSpPr>
      <dsp:spPr>
        <a:xfrm>
          <a:off x="2050970" y="652900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12- </a:t>
          </a:r>
          <a:r>
            <a:rPr lang="es-CL" sz="2800" kern="1200" dirty="0" err="1"/>
            <a:t>hot</a:t>
          </a:r>
          <a:endParaRPr lang="en-US" sz="2800" kern="1200" dirty="0"/>
        </a:p>
      </dsp:txBody>
      <dsp:txXfrm>
        <a:off x="2050970" y="652900"/>
        <a:ext cx="1861393" cy="1116836"/>
      </dsp:txXfrm>
    </dsp:sp>
    <dsp:sp modelId="{3DAD618A-15BA-455F-BB28-EBD6B34D5E5C}">
      <dsp:nvSpPr>
        <dsp:cNvPr id="0" name=""/>
        <dsp:cNvSpPr/>
      </dsp:nvSpPr>
      <dsp:spPr>
        <a:xfrm>
          <a:off x="4098503" y="652900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13- </a:t>
          </a:r>
          <a:r>
            <a:rPr lang="es-CL" sz="2800" kern="1200" dirty="0" err="1"/>
            <a:t>expensive</a:t>
          </a:r>
          <a:r>
            <a:rPr lang="es-CL" sz="2800" kern="1200" dirty="0"/>
            <a:t> </a:t>
          </a:r>
          <a:endParaRPr lang="en-US" sz="2800" kern="1200" dirty="0"/>
        </a:p>
      </dsp:txBody>
      <dsp:txXfrm>
        <a:off x="4098503" y="652900"/>
        <a:ext cx="1861393" cy="1116836"/>
      </dsp:txXfrm>
    </dsp:sp>
    <dsp:sp modelId="{F1094779-92B2-4F00-A23E-DCCCA7BBCE15}">
      <dsp:nvSpPr>
        <dsp:cNvPr id="0" name=""/>
        <dsp:cNvSpPr/>
      </dsp:nvSpPr>
      <dsp:spPr>
        <a:xfrm>
          <a:off x="6146036" y="652900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14-honest  </a:t>
          </a:r>
          <a:endParaRPr lang="en-US" sz="2800" kern="1200" dirty="0"/>
        </a:p>
      </dsp:txBody>
      <dsp:txXfrm>
        <a:off x="6146036" y="652900"/>
        <a:ext cx="1861393" cy="1116836"/>
      </dsp:txXfrm>
    </dsp:sp>
    <dsp:sp modelId="{71164AC8-07AC-4D6F-9505-392FE9D06262}">
      <dsp:nvSpPr>
        <dsp:cNvPr id="0" name=""/>
        <dsp:cNvSpPr/>
      </dsp:nvSpPr>
      <dsp:spPr>
        <a:xfrm>
          <a:off x="8193568" y="652900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15-popular  </a:t>
          </a:r>
          <a:endParaRPr lang="en-US" sz="2800" kern="1200" dirty="0"/>
        </a:p>
      </dsp:txBody>
      <dsp:txXfrm>
        <a:off x="8193568" y="652900"/>
        <a:ext cx="1861393" cy="1116836"/>
      </dsp:txXfrm>
    </dsp:sp>
    <dsp:sp modelId="{57892757-9908-4FAE-B937-03159A790A35}">
      <dsp:nvSpPr>
        <dsp:cNvPr id="0" name=""/>
        <dsp:cNvSpPr/>
      </dsp:nvSpPr>
      <dsp:spPr>
        <a:xfrm>
          <a:off x="3437" y="1955875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16- </a:t>
          </a:r>
          <a:r>
            <a:rPr lang="es-CL" sz="2800" kern="1200" dirty="0" err="1"/>
            <a:t>large</a:t>
          </a:r>
          <a:endParaRPr lang="en-US" sz="2800" kern="1200" dirty="0"/>
        </a:p>
      </dsp:txBody>
      <dsp:txXfrm>
        <a:off x="3437" y="1955875"/>
        <a:ext cx="1861393" cy="1116836"/>
      </dsp:txXfrm>
    </dsp:sp>
    <dsp:sp modelId="{C9F1B5B7-2B95-4626-92EA-049970CA9E35}">
      <dsp:nvSpPr>
        <dsp:cNvPr id="0" name=""/>
        <dsp:cNvSpPr/>
      </dsp:nvSpPr>
      <dsp:spPr>
        <a:xfrm>
          <a:off x="2050970" y="1955875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17-dangerous </a:t>
          </a:r>
          <a:endParaRPr lang="en-US" sz="2800" kern="1200" dirty="0"/>
        </a:p>
      </dsp:txBody>
      <dsp:txXfrm>
        <a:off x="2050970" y="1955875"/>
        <a:ext cx="1861393" cy="1116836"/>
      </dsp:txXfrm>
    </dsp:sp>
    <dsp:sp modelId="{5C7BD293-7E30-4A2A-A402-49812799C6D7}">
      <dsp:nvSpPr>
        <dsp:cNvPr id="0" name=""/>
        <dsp:cNvSpPr/>
      </dsp:nvSpPr>
      <dsp:spPr>
        <a:xfrm>
          <a:off x="4098503" y="1955875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18-crazy </a:t>
          </a:r>
          <a:endParaRPr lang="en-US" sz="2800" kern="1200" dirty="0"/>
        </a:p>
      </dsp:txBody>
      <dsp:txXfrm>
        <a:off x="4098503" y="1955875"/>
        <a:ext cx="1861393" cy="1116836"/>
      </dsp:txXfrm>
    </dsp:sp>
    <dsp:sp modelId="{C1580757-7673-4BB5-B493-8088EC9CF10C}">
      <dsp:nvSpPr>
        <dsp:cNvPr id="0" name=""/>
        <dsp:cNvSpPr/>
      </dsp:nvSpPr>
      <dsp:spPr>
        <a:xfrm>
          <a:off x="6146036" y="1955875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19- </a:t>
          </a:r>
          <a:r>
            <a:rPr lang="es-CL" sz="2800" kern="1200" dirty="0" err="1"/>
            <a:t>old</a:t>
          </a:r>
          <a:endParaRPr lang="en-US" sz="2800" kern="1200" dirty="0"/>
        </a:p>
      </dsp:txBody>
      <dsp:txXfrm>
        <a:off x="6146036" y="1955875"/>
        <a:ext cx="1861393" cy="1116836"/>
      </dsp:txXfrm>
    </dsp:sp>
    <dsp:sp modelId="{CB029456-D5E1-46AA-928D-C2B3CDCDCB55}">
      <dsp:nvSpPr>
        <dsp:cNvPr id="0" name=""/>
        <dsp:cNvSpPr/>
      </dsp:nvSpPr>
      <dsp:spPr>
        <a:xfrm>
          <a:off x="8193568" y="1955875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20-soft </a:t>
          </a:r>
          <a:endParaRPr lang="en-US" sz="2800" kern="1200" dirty="0"/>
        </a:p>
      </dsp:txBody>
      <dsp:txXfrm>
        <a:off x="8193568" y="1955875"/>
        <a:ext cx="1861393" cy="1116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9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4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9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2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7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9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604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4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30247C-45D3-4927-8148-73CC1374E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493" y="1559768"/>
            <a:ext cx="2978281" cy="3135379"/>
          </a:xfrm>
        </p:spPr>
        <p:txBody>
          <a:bodyPr>
            <a:normAutofit/>
          </a:bodyPr>
          <a:lstStyle/>
          <a:p>
            <a:r>
              <a:rPr lang="es-CL" sz="2600">
                <a:solidFill>
                  <a:schemeClr val="bg1"/>
                </a:solidFill>
              </a:rPr>
              <a:t>UNIT2: COUNTRIES,CULTURES AND CUSTOMS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38CC1C-15B9-4B19-BB27-0D78442F5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493" y="4708186"/>
            <a:ext cx="2978282" cy="99222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CL" sz="1400" dirty="0">
                <a:solidFill>
                  <a:schemeClr val="bg1"/>
                </a:solidFill>
              </a:rPr>
              <a:t>Grade: 8th</a:t>
            </a:r>
          </a:p>
          <a:p>
            <a:pPr>
              <a:spcAft>
                <a:spcPts val="600"/>
              </a:spcAft>
            </a:pPr>
            <a:r>
              <a:rPr lang="es-CL" sz="1400" dirty="0">
                <a:solidFill>
                  <a:schemeClr val="bg1"/>
                </a:solidFill>
              </a:rPr>
              <a:t>Miss Pamela Knuckey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>
            <a:extLst>
              <a:ext uri="{FF2B5EF4-FFF2-40B4-BE49-F238E27FC236}">
                <a16:creationId xmlns:a16="http://schemas.microsoft.com/office/drawing/2014/main" id="{722637BB-2D11-428C-9908-1253921DE1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232" b="6541"/>
          <a:stretch/>
        </p:blipFill>
        <p:spPr>
          <a:xfrm>
            <a:off x="5346570" y="1683068"/>
            <a:ext cx="6202238" cy="348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11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CD81045-3BC6-4F89-B796-DF7903E6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3567774"/>
            <a:ext cx="4602152" cy="939074"/>
          </a:xfrm>
        </p:spPr>
        <p:txBody>
          <a:bodyPr>
            <a:normAutofit/>
          </a:bodyPr>
          <a:lstStyle/>
          <a:p>
            <a:r>
              <a:rPr lang="es-CL" sz="3200"/>
              <a:t>Feedback about last class…</a:t>
            </a:r>
          </a:p>
        </p:txBody>
      </p:sp>
      <p:pic>
        <p:nvPicPr>
          <p:cNvPr id="4" name="Picture 2" descr="Thinking Brain by memoangeles | GraphicRiver">
            <a:extLst>
              <a:ext uri="{FF2B5EF4-FFF2-40B4-BE49-F238E27FC236}">
                <a16:creationId xmlns:a16="http://schemas.microsoft.com/office/drawing/2014/main" id="{029E138B-0D35-4A6D-95CB-1149AB9A5F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5" b="-2"/>
          <a:stretch/>
        </p:blipFill>
        <p:spPr bwMode="auto">
          <a:xfrm>
            <a:off x="1366146" y="619330"/>
            <a:ext cx="3615635" cy="559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er las imágenes de origen">
            <a:extLst>
              <a:ext uri="{FF2B5EF4-FFF2-40B4-BE49-F238E27FC236}">
                <a16:creationId xmlns:a16="http://schemas.microsoft.com/office/drawing/2014/main" id="{FED8EC36-7A8C-4CE8-AAA8-9117930A5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3766" y="564693"/>
            <a:ext cx="3819064" cy="286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C8D3AA-AFA1-4F77-A151-298A62C84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4555671"/>
            <a:ext cx="4602152" cy="14633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1400"/>
              <a:t>Cómo es la estructura gramatical de una comparación?</a:t>
            </a:r>
          </a:p>
          <a:p>
            <a:pPr>
              <a:lnSpc>
                <a:spcPct val="100000"/>
              </a:lnSpc>
            </a:pPr>
            <a:r>
              <a:rPr lang="es-CL" sz="1400"/>
              <a:t>Qué parte de la oración se usa para hacer una comparación?</a:t>
            </a:r>
          </a:p>
          <a:p>
            <a:pPr>
              <a:lnSpc>
                <a:spcPct val="100000"/>
              </a:lnSpc>
            </a:pPr>
            <a:r>
              <a:rPr lang="es-CL" sz="1400"/>
              <a:t>Para qué me sirve “</a:t>
            </a:r>
            <a:r>
              <a:rPr lang="es-CL" sz="1400" err="1"/>
              <a:t>er</a:t>
            </a:r>
            <a:r>
              <a:rPr lang="es-CL" sz="1400"/>
              <a:t>” cuando hablamos de </a:t>
            </a:r>
            <a:r>
              <a:rPr lang="es-CL" sz="1400" err="1"/>
              <a:t>comparatives</a:t>
            </a:r>
            <a:r>
              <a:rPr lang="es-CL" sz="1400"/>
              <a:t>?</a:t>
            </a:r>
          </a:p>
          <a:p>
            <a:pPr>
              <a:lnSpc>
                <a:spcPct val="100000"/>
              </a:lnSpc>
            </a:pPr>
            <a:endParaRPr lang="es-CL" sz="1400"/>
          </a:p>
          <a:p>
            <a:pPr>
              <a:lnSpc>
                <a:spcPct val="100000"/>
              </a:lnSpc>
            </a:pPr>
            <a:endParaRPr lang="es-CL" sz="1400"/>
          </a:p>
        </p:txBody>
      </p:sp>
    </p:spTree>
    <p:extLst>
      <p:ext uri="{BB962C8B-B14F-4D97-AF65-F5344CB8AC3E}">
        <p14:creationId xmlns:p14="http://schemas.microsoft.com/office/powerpoint/2010/main" val="415514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72">
            <a:extLst>
              <a:ext uri="{FF2B5EF4-FFF2-40B4-BE49-F238E27FC236}">
                <a16:creationId xmlns:a16="http://schemas.microsoft.com/office/drawing/2014/main" id="{2DC4AA0A-D9C3-4A0B-990D-1BCB0022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1219386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05. What is an Adjective and an Adverb - Fundamentos de Linguistica">
            <a:extLst>
              <a:ext uri="{FF2B5EF4-FFF2-40B4-BE49-F238E27FC236}">
                <a16:creationId xmlns:a16="http://schemas.microsoft.com/office/drawing/2014/main" id="{C73F2665-E3C8-4676-AB60-17E5457E5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31470" y="648231"/>
            <a:ext cx="590336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74">
            <a:extLst>
              <a:ext uri="{FF2B5EF4-FFF2-40B4-BE49-F238E27FC236}">
                <a16:creationId xmlns:a16="http://schemas.microsoft.com/office/drawing/2014/main" id="{370878C7-7719-40BD-AA97-751A85670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rgbClr val="C3534D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32" name="Rectangle 76">
            <a:extLst>
              <a:ext uri="{FF2B5EF4-FFF2-40B4-BE49-F238E27FC236}">
                <a16:creationId xmlns:a16="http://schemas.microsoft.com/office/drawing/2014/main" id="{1D9D3865-C494-4C4A-8495-8245E9054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453AEF-EAC1-4C45-B8D3-4386E4D3E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234" y="4495894"/>
            <a:ext cx="4942542" cy="1371600"/>
          </a:xfrm>
        </p:spPr>
        <p:txBody>
          <a:bodyPr>
            <a:normAutofit/>
          </a:bodyPr>
          <a:lstStyle/>
          <a:p>
            <a:pPr algn="r"/>
            <a:r>
              <a:rPr lang="es-CL" sz="4400">
                <a:solidFill>
                  <a:schemeClr val="tx1"/>
                </a:solidFill>
              </a:rPr>
              <a:t>Today we are going to see.. adjectives</a:t>
            </a:r>
          </a:p>
        </p:txBody>
      </p:sp>
      <p:cxnSp>
        <p:nvCxnSpPr>
          <p:cNvPr id="1033" name="Straight Connector 78">
            <a:extLst>
              <a:ext uri="{FF2B5EF4-FFF2-40B4-BE49-F238E27FC236}">
                <a16:creationId xmlns:a16="http://schemas.microsoft.com/office/drawing/2014/main" id="{B78EE79F-FCAA-4CF9-9746-730B51FC4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634895"/>
            <a:ext cx="0" cy="1152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51FB94-F5D5-4CA4-B41B-1EC61FF64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6" y="4495894"/>
            <a:ext cx="4978899" cy="1444718"/>
          </a:xfrm>
        </p:spPr>
        <p:txBody>
          <a:bodyPr anchor="ctr">
            <a:normAutofit/>
          </a:bodyPr>
          <a:lstStyle/>
          <a:p>
            <a:r>
              <a:rPr lang="es-CL" sz="3600" dirty="0"/>
              <a:t>Qué es un adjetivo calificativo? </a:t>
            </a:r>
          </a:p>
        </p:txBody>
      </p:sp>
    </p:spTree>
    <p:extLst>
      <p:ext uri="{BB962C8B-B14F-4D97-AF65-F5344CB8AC3E}">
        <p14:creationId xmlns:p14="http://schemas.microsoft.com/office/powerpoint/2010/main" val="1790672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47DB7D-0F49-4401-8EB9-E124DEDC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s-CL" dirty="0" err="1"/>
              <a:t>Vocabulary</a:t>
            </a:r>
            <a:r>
              <a:rPr lang="es-CL" dirty="0"/>
              <a:t>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E5C788A-27EC-4FCC-BF9C-E80E79EFC8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44005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D338D5D1-C23E-44A1-80B1-5B96FA3675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1962" y="1894179"/>
            <a:ext cx="36480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43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7DB7D-0F49-4401-8EB9-E124DEDC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s-CL" dirty="0" err="1"/>
              <a:t>Vocabulary</a:t>
            </a:r>
            <a:r>
              <a:rPr lang="es-CL" dirty="0"/>
              <a:t>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E5C788A-27EC-4FCC-BF9C-E80E79EFC8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19093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D338D5D1-C23E-44A1-80B1-5B96FA3675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1962" y="1894179"/>
            <a:ext cx="36480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3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5E7C27-D373-45DF-9F47-2C6C1F33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Adjetivos irregulares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F356F98-A4B5-438A-A306-A4D09C13E3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1039" y="2205072"/>
            <a:ext cx="4416561" cy="149228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F267F15-F442-4D70-B94E-2DC4704F8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039" y="3697357"/>
            <a:ext cx="4416561" cy="55041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C3D32F7-771E-46DC-AC34-BBAF904828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1039" y="4247772"/>
            <a:ext cx="4416560" cy="69528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6B99B66-0A20-4E46-B775-15F92C86116A}"/>
              </a:ext>
            </a:extLst>
          </p:cNvPr>
          <p:cNvSpPr/>
          <p:nvPr/>
        </p:nvSpPr>
        <p:spPr>
          <a:xfrm>
            <a:off x="7288695" y="2205072"/>
            <a:ext cx="3922644" cy="2133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577455B-2CFA-4E12-90FA-43114C8C781F}"/>
              </a:ext>
            </a:extLst>
          </p:cNvPr>
          <p:cNvSpPr txBox="1"/>
          <p:nvPr/>
        </p:nvSpPr>
        <p:spPr>
          <a:xfrm>
            <a:off x="7460974" y="2439418"/>
            <a:ext cx="39226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The book was </a:t>
            </a:r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</a:rPr>
              <a:t>better 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than the movie.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She ran </a:t>
            </a:r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</a:rPr>
              <a:t>farther 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than the rest.</a:t>
            </a:r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id="{F05E462E-A122-4251-9F34-60FE6F1594CB}"/>
              </a:ext>
            </a:extLst>
          </p:cNvPr>
          <p:cNvSpPr/>
          <p:nvPr/>
        </p:nvSpPr>
        <p:spPr>
          <a:xfrm>
            <a:off x="6056242" y="1553817"/>
            <a:ext cx="1232452" cy="3750366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19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4939E-FBC4-48FB-B936-703A427AA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Rules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3571948-556F-48FC-B538-06AEEE92D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991" y="2213120"/>
            <a:ext cx="7068979" cy="218659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D31746-85FC-4632-A6DE-CB443EA22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081" y="764485"/>
            <a:ext cx="3057525" cy="20955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A1B28CF-71B2-4D74-819B-799799808D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42" y="3429000"/>
            <a:ext cx="3705602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97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412924"/>
      </a:dk2>
      <a:lt2>
        <a:srgbClr val="E8E3E2"/>
      </a:lt2>
      <a:accent1>
        <a:srgbClr val="3BA7B1"/>
      </a:accent1>
      <a:accent2>
        <a:srgbClr val="46B28F"/>
      </a:accent2>
      <a:accent3>
        <a:srgbClr val="4D87C3"/>
      </a:accent3>
      <a:accent4>
        <a:srgbClr val="B13B65"/>
      </a:accent4>
      <a:accent5>
        <a:srgbClr val="C3534D"/>
      </a:accent5>
      <a:accent6>
        <a:srgbClr val="B1733B"/>
      </a:accent6>
      <a:hlink>
        <a:srgbClr val="C3574C"/>
      </a:hlink>
      <a:folHlink>
        <a:srgbClr val="7F7F7F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</Words>
  <Application>Microsoft Office PowerPoint</Application>
  <PresentationFormat>Panorámica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Garamond</vt:lpstr>
      <vt:lpstr>Helvetica Neue</vt:lpstr>
      <vt:lpstr>Selawik Light</vt:lpstr>
      <vt:lpstr>Speak Pro</vt:lpstr>
      <vt:lpstr>SavonVTI</vt:lpstr>
      <vt:lpstr>UNIT2: COUNTRIES,CULTURES AND CUSTOMS</vt:lpstr>
      <vt:lpstr>Feedback about last class…</vt:lpstr>
      <vt:lpstr>Today we are going to see.. adjectives</vt:lpstr>
      <vt:lpstr>Vocabulary </vt:lpstr>
      <vt:lpstr>Vocabulary </vt:lpstr>
      <vt:lpstr>Adjetivos irregulares </vt:lpstr>
      <vt:lpstr>Rules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COUNTRIES,CULTURES AND CUSTOMS</dc:title>
  <dc:creator>pamela Knuckey</dc:creator>
  <cp:lastModifiedBy>pamela Knuckey</cp:lastModifiedBy>
  <cp:revision>2</cp:revision>
  <dcterms:created xsi:type="dcterms:W3CDTF">2020-07-07T06:19:55Z</dcterms:created>
  <dcterms:modified xsi:type="dcterms:W3CDTF">2020-07-07T06:39:03Z</dcterms:modified>
</cp:coreProperties>
</file>