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D5D125-1F4C-43C8-B08B-601BCC86A7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FC8D842-D251-452D-99EF-CDF6A049B9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28F0B5-A142-434F-9529-D9641E641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B3F90-ADA5-4D13-8742-8E3662000B7C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725B9E-4DBD-4075-83AA-F02EB62FA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2D4458-9A4C-461C-8245-663CA1A7D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7A3A4-AEC7-4191-9AA9-906E34EAED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2283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031847-91FF-4F43-A565-436737A80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D4B0B38-6578-497F-B769-9FE7C877C0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AC22F0-BB77-41A5-94D7-57603B047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B3F90-ADA5-4D13-8742-8E3662000B7C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FB4D2F-2F59-42D6-BBD3-92386D7C9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44720C-C0E4-4426-85AB-2881901D7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7A3A4-AEC7-4191-9AA9-906E34EAED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3146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5E8B38C-48D2-4F96-9C46-33B64AEDC8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59DDEB2-5BBF-4493-971E-D02177AABE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F9C176-25D6-4DBA-BB84-526787D73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B3F90-ADA5-4D13-8742-8E3662000B7C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5EE499-4635-4B5F-8D17-CAAAD28C5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446B54-C035-4B16-95B8-E9454C93E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7A3A4-AEC7-4191-9AA9-906E34EAED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2772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721AB6-0F42-4155-ABD7-35F32BD8A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2CE407-F3FB-466B-8B7B-80A53DB03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0C71A2-B6E3-420F-8256-5CCE6AE28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B3F90-ADA5-4D13-8742-8E3662000B7C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B8A2E2-F49D-4D6F-9723-68F9CC96E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0404D3F-D925-4ADD-81EA-5AD6E62E6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7A3A4-AEC7-4191-9AA9-906E34EAED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4159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8869C9-639A-4C5C-911A-8F6308E89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4F3E020-9886-470B-A73B-CF082C7B5E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DCC83E-8057-491D-8F03-EF1CB0B29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B3F90-ADA5-4D13-8742-8E3662000B7C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AB48486-2C15-4A9B-B443-4514F8FF2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0CF422-3860-43CE-B134-ED12A1EE7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7A3A4-AEC7-4191-9AA9-906E34EAED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8897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B9F380-320F-4AF4-8460-28AD3C0CB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FA402D-02C3-4FEF-8271-6AA4186ACE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A90BCB1-FDAF-427C-91C0-42906A8A2D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1B162D2-4BEE-42EB-96C2-323C646DE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B3F90-ADA5-4D13-8742-8E3662000B7C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391E8A0-1856-4F90-BFE8-EF4ECFF35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E8C9DEC-91E2-4CAB-A1B6-43FBD5DB4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7A3A4-AEC7-4191-9AA9-906E34EAED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9371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E9C323-69D7-4556-A7CB-F54E47A18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821257C-B581-4C91-B7F8-0D7F640DC4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A43E35F-E80F-496C-A35C-D26BF4362C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E25B029-9330-4EC4-BDA3-720554B3FC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B62329F-F3E0-4253-B297-54DA852680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80E59A4-6AB9-4585-A0E4-01B6137BD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B3F90-ADA5-4D13-8742-8E3662000B7C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82872C8-1511-4898-A0A4-8E3BEDD10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8EBC1D5-AA5C-47FF-AAE6-39E8843D4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7A3A4-AEC7-4191-9AA9-906E34EAED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6588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474D08-DBB3-43D8-B5FE-6F4D1788D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5CF0547-47A7-4A74-B847-804956064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B3F90-ADA5-4D13-8742-8E3662000B7C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4C471CE-8EBE-4020-AC0A-7015619FE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BD217A5-7061-4388-8943-7252EF3DD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7A3A4-AEC7-4191-9AA9-906E34EAED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5597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F335538-DF02-42C2-991D-FE97C9803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B3F90-ADA5-4D13-8742-8E3662000B7C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AEDC52A-6B32-4EAD-89DA-5CF2B5DEE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4F265BC-432E-4411-86B7-C73954898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7A3A4-AEC7-4191-9AA9-906E34EAED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5223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7F1347-A778-4452-B47F-C07C6D3FB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C62C87-A2E4-4F97-9BC7-79AAF470F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FB947C1-BA40-4B22-812F-ACA93D3358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49993A4-CD48-4E02-A7DC-679CA431A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B3F90-ADA5-4D13-8742-8E3662000B7C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98DD478-8A45-47A7-8461-CC4E66081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CA3B1E8-918C-4F8C-AE62-BB5EBE261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7A3A4-AEC7-4191-9AA9-906E34EAED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008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69D23F-A1A5-43F9-90EF-A1C9BC9AD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A123DFB-2608-4A71-80A5-3F6ED35A94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00B6B14-EF45-42CF-AECF-58D364BD18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976895D-82DB-496C-AB22-A9CD3648C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B3F90-ADA5-4D13-8742-8E3662000B7C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B8B8CDA-6B0C-4192-B6FF-6FDBBA1F0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37DBD8B-4B7F-481C-8AA0-4898F2E54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7A3A4-AEC7-4191-9AA9-906E34EAED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8361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164FA65-8707-4A79-B1A7-8B7C9ACF4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6B29579-667A-41F0-B941-8041BBCD1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10C789-BA77-4649-9FBD-0320CDDD5B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B3F90-ADA5-4D13-8742-8E3662000B7C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14E2B9-4056-449B-9F5F-EB8527BED6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40D46FB-7732-4986-A2CB-A0B5B6633A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7A3A4-AEC7-4191-9AA9-906E34EAED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9466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D58E966-456A-48F4-81B4-C4D0C00206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5523C670-74D7-4ED8-BA51-B6FB65570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54331" y="1756600"/>
            <a:ext cx="1080325" cy="4736395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BAEEE533-7CA5-4134-A14A-8575F66C61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846901" y="1357766"/>
            <a:ext cx="687754" cy="430312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E64B7817-E956-406B-A85B-5AEF36B1F5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848912" y="1135060"/>
            <a:ext cx="409371" cy="416921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92FC9C1F-8CBA-4083-8724-3735C556D8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81691" y="1124043"/>
            <a:ext cx="6477233" cy="397812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972C100-031E-4AC0-9F82-B73C3E7060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599" y="1445775"/>
            <a:ext cx="5385391" cy="3342435"/>
          </a:xfrm>
        </p:spPr>
        <p:txBody>
          <a:bodyPr anchor="ctr">
            <a:normAutofit/>
          </a:bodyPr>
          <a:lstStyle/>
          <a:p>
            <a:pPr algn="r"/>
            <a:r>
              <a:rPr lang="es-CL">
                <a:solidFill>
                  <a:srgbClr val="FFFFFF"/>
                </a:solidFill>
              </a:rPr>
              <a:t>Unit2: Countries, cultures and customs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AFC6A5F-6F3F-477F-9F77-61D3415D48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27225" y="1483341"/>
            <a:ext cx="3682853" cy="3472651"/>
          </a:xfrm>
        </p:spPr>
        <p:txBody>
          <a:bodyPr anchor="ctr">
            <a:normAutofit/>
          </a:bodyPr>
          <a:lstStyle/>
          <a:p>
            <a:pPr algn="l"/>
            <a:r>
              <a:rPr lang="es-CL" sz="2800"/>
              <a:t>Grade: 8th</a:t>
            </a:r>
          </a:p>
          <a:p>
            <a:pPr algn="l"/>
            <a:r>
              <a:rPr lang="es-CL" sz="2800"/>
              <a:t>Miss Pamela Knuckey </a:t>
            </a:r>
          </a:p>
        </p:txBody>
      </p:sp>
    </p:spTree>
    <p:extLst>
      <p:ext uri="{BB962C8B-B14F-4D97-AF65-F5344CB8AC3E}">
        <p14:creationId xmlns:p14="http://schemas.microsoft.com/office/powerpoint/2010/main" val="2107790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9" name="Rectangle 138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1" name="Group 140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42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Rectangle 145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F0D0A524-4474-43BD-BEC3-6F440D7A7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es-CL" sz="4000">
                <a:solidFill>
                  <a:srgbClr val="FFFFFF"/>
                </a:solidFill>
              </a:rPr>
              <a:t>About Reading comprehension </a:t>
            </a:r>
          </a:p>
        </p:txBody>
      </p:sp>
      <p:sp>
        <p:nvSpPr>
          <p:cNvPr id="1030" name="Content Placeholder 1029">
            <a:extLst>
              <a:ext uri="{FF2B5EF4-FFF2-40B4-BE49-F238E27FC236}">
                <a16:creationId xmlns:a16="http://schemas.microsoft.com/office/drawing/2014/main" id="{2F4AA760-580A-46F9-9F2B-76EF41407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904" y="2494450"/>
            <a:ext cx="4053545" cy="3563159"/>
          </a:xfrm>
        </p:spPr>
        <p:txBody>
          <a:bodyPr>
            <a:normAutofit/>
          </a:bodyPr>
          <a:lstStyle/>
          <a:p>
            <a:r>
              <a:rPr lang="en-US" sz="2400"/>
              <a:t>Pay attention with the relevant information</a:t>
            </a:r>
          </a:p>
          <a:p>
            <a:r>
              <a:rPr lang="en-US" sz="2400"/>
              <a:t>Underline dates, names, places,etc</a:t>
            </a:r>
          </a:p>
          <a:p>
            <a:r>
              <a:rPr lang="en-US" sz="2400"/>
              <a:t>Pay attention with the questions after the text </a:t>
            </a:r>
          </a:p>
        </p:txBody>
      </p:sp>
      <p:pic>
        <p:nvPicPr>
          <p:cNvPr id="1026" name="Picture 2" descr="Reading Comprehension - Mrs. Hart's 5th grade (5H)">
            <a:extLst>
              <a:ext uri="{FF2B5EF4-FFF2-40B4-BE49-F238E27FC236}">
                <a16:creationId xmlns:a16="http://schemas.microsoft.com/office/drawing/2014/main" id="{DC4A9950-4072-409B-B93B-CB071E40DE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" b="679"/>
          <a:stretch/>
        </p:blipFill>
        <p:spPr bwMode="auto">
          <a:xfrm>
            <a:off x="6098892" y="2492376"/>
            <a:ext cx="4802404" cy="3563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0912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4" name="Rectangle 136">
            <a:extLst>
              <a:ext uri="{FF2B5EF4-FFF2-40B4-BE49-F238E27FC236}">
                <a16:creationId xmlns:a16="http://schemas.microsoft.com/office/drawing/2014/main" id="{32FD50D0-1315-48C4-BB87-7646B049A0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55" name="Group 138">
            <a:extLst>
              <a:ext uri="{FF2B5EF4-FFF2-40B4-BE49-F238E27FC236}">
                <a16:creationId xmlns:a16="http://schemas.microsoft.com/office/drawing/2014/main" id="{CA83E95F-11F0-4EF3-B911-EC4A265F08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2056" name="Freeform 44">
              <a:extLst>
                <a:ext uri="{FF2B5EF4-FFF2-40B4-BE49-F238E27FC236}">
                  <a16:creationId xmlns:a16="http://schemas.microsoft.com/office/drawing/2014/main" id="{4A5621C8-F0D7-4928-9BC5-B15B318AF6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7" name="Freeform 45">
              <a:extLst>
                <a:ext uri="{FF2B5EF4-FFF2-40B4-BE49-F238E27FC236}">
                  <a16:creationId xmlns:a16="http://schemas.microsoft.com/office/drawing/2014/main" id="{3F55EE6D-8E4E-47F0-B7BC-D45AECE43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" name="Freeform 46">
              <a:extLst>
                <a:ext uri="{FF2B5EF4-FFF2-40B4-BE49-F238E27FC236}">
                  <a16:creationId xmlns:a16="http://schemas.microsoft.com/office/drawing/2014/main" id="{C2EC5D6B-2D05-4DDF-9E09-8814EA492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9" name="Freeform 47">
              <a:extLst>
                <a:ext uri="{FF2B5EF4-FFF2-40B4-BE49-F238E27FC236}">
                  <a16:creationId xmlns:a16="http://schemas.microsoft.com/office/drawing/2014/main" id="{F7890FC4-3706-4665-B92A-D379824140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0" name="Rectangle 143">
              <a:extLst>
                <a:ext uri="{FF2B5EF4-FFF2-40B4-BE49-F238E27FC236}">
                  <a16:creationId xmlns:a16="http://schemas.microsoft.com/office/drawing/2014/main" id="{5B29EAEC-4EE8-4823-BBB4-9012708C82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7BAB027C-DAFC-4E4C-B5B2-215CF1C8F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es-CL" sz="4000">
                <a:solidFill>
                  <a:srgbClr val="FFFFFF"/>
                </a:solidFill>
              </a:rPr>
              <a:t>And remember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3FB3E4-3926-4EA4-8DBC-BE9111BA9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904" y="2543175"/>
            <a:ext cx="3385635" cy="3363846"/>
          </a:xfrm>
        </p:spPr>
        <p:txBody>
          <a:bodyPr anchor="ctr">
            <a:normAutofit/>
          </a:bodyPr>
          <a:lstStyle/>
          <a:p>
            <a:r>
              <a:rPr lang="es-CL" sz="2000"/>
              <a:t>We are talking about countries and cultures</a:t>
            </a:r>
          </a:p>
          <a:p>
            <a:r>
              <a:rPr lang="es-CL" sz="2000"/>
              <a:t>This class we are going to talk about Venice , a beautiful city located in Italy </a:t>
            </a:r>
          </a:p>
          <a:p>
            <a:endParaRPr lang="es-CL" sz="2000"/>
          </a:p>
        </p:txBody>
      </p:sp>
      <p:pic>
        <p:nvPicPr>
          <p:cNvPr id="2050" name="Picture 2" descr="Resultado de imagen de italy bandera">
            <a:extLst>
              <a:ext uri="{FF2B5EF4-FFF2-40B4-BE49-F238E27FC236}">
                <a16:creationId xmlns:a16="http://schemas.microsoft.com/office/drawing/2014/main" id="{7E676FD6-3481-42B4-B8AE-CEDBA824CB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7" r="2" b="2"/>
          <a:stretch/>
        </p:blipFill>
        <p:spPr bwMode="auto">
          <a:xfrm>
            <a:off x="5276639" y="3217457"/>
            <a:ext cx="2650372" cy="1966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Supuesto regreso de animales a canales de Venecia es falso, según ...">
            <a:extLst>
              <a:ext uri="{FF2B5EF4-FFF2-40B4-BE49-F238E27FC236}">
                <a16:creationId xmlns:a16="http://schemas.microsoft.com/office/drawing/2014/main" id="{652DBF29-3F08-4C66-BB80-3EBB2BB606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87032" y="3498066"/>
            <a:ext cx="2657430" cy="1388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61813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63</Words>
  <Application>Microsoft Office PowerPoint</Application>
  <PresentationFormat>Panorámica</PresentationFormat>
  <Paragraphs>10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Unit2: Countries, cultures and customs</vt:lpstr>
      <vt:lpstr>About Reading comprehension </vt:lpstr>
      <vt:lpstr>And remember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Unit2: Countries, cultures and customs</dc:title>
  <dc:creator>pamela Knuckey</dc:creator>
  <cp:lastModifiedBy>pamela Knuckey</cp:lastModifiedBy>
  <cp:revision>1</cp:revision>
  <dcterms:created xsi:type="dcterms:W3CDTF">2020-06-24T06:03:04Z</dcterms:created>
  <dcterms:modified xsi:type="dcterms:W3CDTF">2020-06-24T06:04:49Z</dcterms:modified>
</cp:coreProperties>
</file>