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863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51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65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66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7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68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65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41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45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75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86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4F768-D1F0-49F7-89CF-B2232309D1D5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341A963-EECB-45C1-A0F5-B4BB86ACC5BB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13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6DF6D-3E3D-403F-8E1D-E9A52D41CE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Unit2:Countries,cultures and </a:t>
            </a:r>
            <a:r>
              <a:rPr lang="es-CL" dirty="0" err="1"/>
              <a:t>customes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8E8953-726D-438C-A059-44BD5A28EB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Grade: 8th</a:t>
            </a:r>
          </a:p>
          <a:p>
            <a:r>
              <a:rPr lang="es-CL" dirty="0"/>
              <a:t>Miss Pamela Knuckey </a:t>
            </a:r>
          </a:p>
        </p:txBody>
      </p:sp>
      <p:pic>
        <p:nvPicPr>
          <p:cNvPr id="4" name="Picture 2" descr="Toluna Roll Call-Where are you from and what's the weather like ...">
            <a:extLst>
              <a:ext uri="{FF2B5EF4-FFF2-40B4-BE49-F238E27FC236}">
                <a16:creationId xmlns:a16="http://schemas.microsoft.com/office/drawing/2014/main" id="{94276C99-A347-40DA-A18F-6DB5ACB66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00" y="976986"/>
            <a:ext cx="2186979" cy="219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80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E60A0-A8C7-43FC-9AE4-777639179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About</a:t>
            </a:r>
            <a:r>
              <a:rPr lang="es-CL" dirty="0"/>
              <a:t> </a:t>
            </a:r>
            <a:r>
              <a:rPr lang="es-CL" dirty="0" err="1"/>
              <a:t>last</a:t>
            </a:r>
            <a:r>
              <a:rPr lang="es-CL" dirty="0"/>
              <a:t> </a:t>
            </a:r>
            <a:r>
              <a:rPr lang="es-CL" dirty="0" err="1"/>
              <a:t>class</a:t>
            </a:r>
            <a:r>
              <a:rPr lang="es-CL" dirty="0"/>
              <a:t>, </a:t>
            </a:r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if</a:t>
            </a:r>
            <a:r>
              <a:rPr lang="es-CL" dirty="0"/>
              <a:t> </a:t>
            </a:r>
            <a:r>
              <a:rPr lang="es-CL" dirty="0" err="1"/>
              <a:t>we</a:t>
            </a:r>
            <a:r>
              <a:rPr lang="es-CL" dirty="0"/>
              <a:t> </a:t>
            </a:r>
            <a:r>
              <a:rPr lang="es-CL" dirty="0" err="1"/>
              <a:t>make</a:t>
            </a:r>
            <a:r>
              <a:rPr lang="es-CL" dirty="0"/>
              <a:t> a </a:t>
            </a:r>
            <a:r>
              <a:rPr lang="es-CL" dirty="0" err="1"/>
              <a:t>feedback</a:t>
            </a:r>
            <a:r>
              <a:rPr lang="es-CL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2AEA6B-E168-4F6D-AF0A-770BF39A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Qué vimos la clase anterior?</a:t>
            </a:r>
          </a:p>
          <a:p>
            <a:r>
              <a:rPr lang="es-CL" dirty="0"/>
              <a:t>Recuerdas alguna palabra del vocabulario visto en clases?</a:t>
            </a:r>
          </a:p>
          <a:p>
            <a:r>
              <a:rPr lang="es-CL" dirty="0"/>
              <a:t>Para que usábamos el adjetivo calificativo ?</a:t>
            </a:r>
          </a:p>
          <a:p>
            <a:r>
              <a:rPr lang="es-CL" dirty="0"/>
              <a:t>Podrías darme un ejemplo en inglés ?</a:t>
            </a:r>
          </a:p>
        </p:txBody>
      </p:sp>
    </p:spTree>
    <p:extLst>
      <p:ext uri="{BB962C8B-B14F-4D97-AF65-F5344CB8AC3E}">
        <p14:creationId xmlns:p14="http://schemas.microsoft.com/office/powerpoint/2010/main" val="4239071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C5B12F-05AD-478F-B8C7-5705EC354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s-CL"/>
              <a:t>Today we’ll see : countries and demonyms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D29186-3379-4F79-A0E5-C0BFC2DA5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r>
              <a:rPr lang="es-CL" dirty="0" err="1"/>
              <a:t>What</a:t>
            </a:r>
            <a:r>
              <a:rPr lang="es-CL" dirty="0"/>
              <a:t> </a:t>
            </a:r>
            <a:r>
              <a:rPr lang="es-CL" dirty="0" err="1"/>
              <a:t>is</a:t>
            </a:r>
            <a:r>
              <a:rPr lang="es-CL" dirty="0"/>
              <a:t> a </a:t>
            </a:r>
            <a:r>
              <a:rPr lang="es-CL" dirty="0" err="1"/>
              <a:t>denonym</a:t>
            </a:r>
            <a:r>
              <a:rPr lang="es-CL" dirty="0"/>
              <a:t>?</a:t>
            </a:r>
          </a:p>
          <a:p>
            <a:r>
              <a:rPr lang="es-CL" dirty="0"/>
              <a:t>Qué es un gentilicio?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5A76F7-4C11-42BF-8776-C521CBF0B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2228106"/>
            <a:ext cx="4960443" cy="302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1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7E260C-FD7C-4B14-AFEC-EF6909FB8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Gentilicios : </a:t>
            </a:r>
            <a:r>
              <a:rPr lang="es-CL" dirty="0" err="1"/>
              <a:t>demonyms</a:t>
            </a:r>
            <a:r>
              <a:rPr lang="es-CL" dirty="0"/>
              <a:t> </a:t>
            </a:r>
          </a:p>
        </p:txBody>
      </p:sp>
      <p:pic>
        <p:nvPicPr>
          <p:cNvPr id="2050" name="Picture 2" descr="Bandera de la República Popular China - Wikipedia, la enciclopedia ...">
            <a:extLst>
              <a:ext uri="{FF2B5EF4-FFF2-40B4-BE49-F238E27FC236}">
                <a16:creationId xmlns:a16="http://schemas.microsoft.com/office/drawing/2014/main" id="{43570366-227F-4B84-B786-0ABA2ED73B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66" y="2188851"/>
            <a:ext cx="2435918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andera de los Estados Unidos - Wikipedia, la enciclopedia libre">
            <a:extLst>
              <a:ext uri="{FF2B5EF4-FFF2-40B4-BE49-F238E27FC236}">
                <a16:creationId xmlns:a16="http://schemas.microsoft.com/office/drawing/2014/main" id="{4383355F-E6B4-47EF-8746-F653F0011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628" y="2154346"/>
            <a:ext cx="2672129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andera de Canadá - Wikipedia, la enciclopedia libre">
            <a:extLst>
              <a:ext uri="{FF2B5EF4-FFF2-40B4-BE49-F238E27FC236}">
                <a16:creationId xmlns:a16="http://schemas.microsoft.com/office/drawing/2014/main" id="{7D710721-1697-4ECC-87C1-282CE8EA4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101" y="2188850"/>
            <a:ext cx="2672129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andera de Chile - Wikipedia, la enciclopedia libre">
            <a:extLst>
              <a:ext uri="{FF2B5EF4-FFF2-40B4-BE49-F238E27FC236}">
                <a16:creationId xmlns:a16="http://schemas.microsoft.com/office/drawing/2014/main" id="{DB767F23-73D2-45B4-969B-2B7A093EB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574" y="220358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FF11A50-AADC-44A8-8941-B593A9037C88}"/>
              </a:ext>
            </a:extLst>
          </p:cNvPr>
          <p:cNvSpPr txBox="1"/>
          <p:nvPr/>
        </p:nvSpPr>
        <p:spPr>
          <a:xfrm>
            <a:off x="379829" y="4389120"/>
            <a:ext cx="2588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China </a:t>
            </a:r>
          </a:p>
          <a:p>
            <a:r>
              <a:rPr lang="es-CL" dirty="0" err="1"/>
              <a:t>Demonym</a:t>
            </a:r>
            <a:r>
              <a:rPr lang="es-CL" dirty="0"/>
              <a:t>: </a:t>
            </a:r>
            <a:r>
              <a:rPr lang="es-CL" dirty="0" err="1"/>
              <a:t>chinese</a:t>
            </a:r>
            <a:r>
              <a:rPr lang="es-CL" dirty="0"/>
              <a:t>  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4F2EBA-F76A-4315-8A72-C47FAAE36502}"/>
              </a:ext>
            </a:extLst>
          </p:cNvPr>
          <p:cNvSpPr txBox="1"/>
          <p:nvPr/>
        </p:nvSpPr>
        <p:spPr>
          <a:xfrm>
            <a:off x="3179298" y="4389120"/>
            <a:ext cx="2787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United</a:t>
            </a:r>
            <a:r>
              <a:rPr lang="es-CL" dirty="0"/>
              <a:t> </a:t>
            </a:r>
            <a:r>
              <a:rPr lang="es-CL" dirty="0" err="1"/>
              <a:t>states</a:t>
            </a:r>
            <a:r>
              <a:rPr lang="es-CL" dirty="0"/>
              <a:t> </a:t>
            </a:r>
          </a:p>
          <a:p>
            <a:r>
              <a:rPr lang="es-CL" dirty="0" err="1"/>
              <a:t>Demonym:American</a:t>
            </a:r>
            <a:r>
              <a:rPr lang="es-CL" dirty="0"/>
              <a:t>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B9F4E59-68EC-423E-AEB5-EC6AFA696E2B}"/>
              </a:ext>
            </a:extLst>
          </p:cNvPr>
          <p:cNvSpPr txBox="1"/>
          <p:nvPr/>
        </p:nvSpPr>
        <p:spPr>
          <a:xfrm>
            <a:off x="6293101" y="4389120"/>
            <a:ext cx="2787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Canada</a:t>
            </a:r>
            <a:r>
              <a:rPr lang="es-CL" dirty="0"/>
              <a:t> </a:t>
            </a:r>
          </a:p>
          <a:p>
            <a:r>
              <a:rPr lang="es-CL" dirty="0" err="1"/>
              <a:t>Demonym</a:t>
            </a:r>
            <a:r>
              <a:rPr lang="es-CL" dirty="0"/>
              <a:t>: Canadian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88FB4A1-1660-4FDE-998C-17323AEFFB95}"/>
              </a:ext>
            </a:extLst>
          </p:cNvPr>
          <p:cNvSpPr txBox="1"/>
          <p:nvPr/>
        </p:nvSpPr>
        <p:spPr>
          <a:xfrm>
            <a:off x="9291574" y="4389120"/>
            <a:ext cx="2520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Chile</a:t>
            </a:r>
          </a:p>
          <a:p>
            <a:r>
              <a:rPr lang="es-CL" dirty="0" err="1"/>
              <a:t>Demonym</a:t>
            </a:r>
            <a:r>
              <a:rPr lang="es-CL" dirty="0"/>
              <a:t> : </a:t>
            </a:r>
            <a:r>
              <a:rPr lang="es-CL" dirty="0" err="1"/>
              <a:t>Chilean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94186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125D7-9EB7-4A02-A839-392E0297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074" name="Picture 2" descr="Bandera de Brasil - Wikipedia, la enciclopedia libre">
            <a:extLst>
              <a:ext uri="{FF2B5EF4-FFF2-40B4-BE49-F238E27FC236}">
                <a16:creationId xmlns:a16="http://schemas.microsoft.com/office/drawing/2014/main" id="{CF6FF400-894B-4693-9CB9-6FD361ABF9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98" y="2008664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andera del Perú - Wikipedia, la enciclopedia libre">
            <a:extLst>
              <a:ext uri="{FF2B5EF4-FFF2-40B4-BE49-F238E27FC236}">
                <a16:creationId xmlns:a16="http://schemas.microsoft.com/office/drawing/2014/main" id="{DB27130A-B6A9-4107-B6CD-4CF721C95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74" y="2028825"/>
            <a:ext cx="2447779" cy="177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ignificado de Bandera de Japón (Qué es, Concepto y Definición ...">
            <a:extLst>
              <a:ext uri="{FF2B5EF4-FFF2-40B4-BE49-F238E27FC236}">
                <a16:creationId xmlns:a16="http://schemas.microsoft.com/office/drawing/2014/main" id="{52E999C3-4EEA-409B-A4A7-3964B5F39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429" y="2028825"/>
            <a:ext cx="2381250" cy="177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Bandera de Italia - Wikipedia, la enciclopedia libre">
            <a:extLst>
              <a:ext uri="{FF2B5EF4-FFF2-40B4-BE49-F238E27FC236}">
                <a16:creationId xmlns:a16="http://schemas.microsoft.com/office/drawing/2014/main" id="{4B357D02-8C75-4B78-9903-D04A63B62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00" y="200866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86DED3A-61DA-4139-8BAC-E8D7115763BC}"/>
              </a:ext>
            </a:extLst>
          </p:cNvPr>
          <p:cNvSpPr txBox="1"/>
          <p:nvPr/>
        </p:nvSpPr>
        <p:spPr>
          <a:xfrm>
            <a:off x="444598" y="4192172"/>
            <a:ext cx="1114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Brazil</a:t>
            </a:r>
            <a:r>
              <a:rPr lang="es-CL" dirty="0"/>
              <a:t>                                            </a:t>
            </a:r>
            <a:r>
              <a:rPr lang="es-CL" dirty="0" err="1"/>
              <a:t>Peru</a:t>
            </a:r>
            <a:r>
              <a:rPr lang="es-CL" dirty="0"/>
              <a:t>                                       </a:t>
            </a:r>
            <a:r>
              <a:rPr lang="es-CL" dirty="0" err="1"/>
              <a:t>Japan</a:t>
            </a:r>
            <a:r>
              <a:rPr lang="es-CL" dirty="0"/>
              <a:t>                                 </a:t>
            </a:r>
            <a:r>
              <a:rPr lang="es-CL" dirty="0" err="1"/>
              <a:t>Italy</a:t>
            </a:r>
            <a:endParaRPr lang="es-CL" dirty="0"/>
          </a:p>
          <a:p>
            <a:r>
              <a:rPr lang="es-CL" dirty="0" err="1"/>
              <a:t>Demonym:Brasilian</a:t>
            </a:r>
            <a:r>
              <a:rPr lang="es-CL" dirty="0"/>
              <a:t>                        </a:t>
            </a:r>
            <a:r>
              <a:rPr lang="es-CL" dirty="0" err="1"/>
              <a:t>Demonym</a:t>
            </a:r>
            <a:r>
              <a:rPr lang="es-CL" dirty="0"/>
              <a:t>: Peruvian                </a:t>
            </a:r>
            <a:r>
              <a:rPr lang="es-CL" dirty="0" err="1"/>
              <a:t>Demonym:Japanese</a:t>
            </a:r>
            <a:r>
              <a:rPr lang="es-CL" dirty="0"/>
              <a:t>            </a:t>
            </a:r>
            <a:r>
              <a:rPr lang="es-CL" dirty="0" err="1"/>
              <a:t>Demonym:Italian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525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D0626-26B9-4CE3-8935-96893920F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 descr="Bandera de Francia - Wikipedia, la enciclopedia libre">
            <a:extLst>
              <a:ext uri="{FF2B5EF4-FFF2-40B4-BE49-F238E27FC236}">
                <a16:creationId xmlns:a16="http://schemas.microsoft.com/office/drawing/2014/main" id="{F9F866B8-E21F-4F58-B129-6B4354EFB4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21" y="224304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andera de Alemania - Wikipedia, la enciclopedia libre">
            <a:extLst>
              <a:ext uri="{FF2B5EF4-FFF2-40B4-BE49-F238E27FC236}">
                <a16:creationId xmlns:a16="http://schemas.microsoft.com/office/drawing/2014/main" id="{1B6AC086-AF4C-4FBF-A514-597B664AFB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412" y="2221424"/>
            <a:ext cx="261937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Bandera de Rusia - Wikipedia, la enciclopedia libre">
            <a:extLst>
              <a:ext uri="{FF2B5EF4-FFF2-40B4-BE49-F238E27FC236}">
                <a16:creationId xmlns:a16="http://schemas.microsoft.com/office/drawing/2014/main" id="{148BB282-079B-41D5-A6AD-ACE8CD808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0281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Bandera de la Argentina - Wikipedia, la enciclopedia libre">
            <a:extLst>
              <a:ext uri="{FF2B5EF4-FFF2-40B4-BE49-F238E27FC236}">
                <a16:creationId xmlns:a16="http://schemas.microsoft.com/office/drawing/2014/main" id="{F45DBA2D-7D7E-4337-B8D9-C049B653E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589" y="2131388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D526F56-F1C3-4EE4-9C19-ECCFD4B95835}"/>
              </a:ext>
            </a:extLst>
          </p:cNvPr>
          <p:cNvSpPr txBox="1"/>
          <p:nvPr/>
        </p:nvSpPr>
        <p:spPr>
          <a:xfrm>
            <a:off x="369057" y="4473526"/>
            <a:ext cx="11539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France                                        </a:t>
            </a:r>
            <a:r>
              <a:rPr lang="es-CL" dirty="0" err="1"/>
              <a:t>Germany</a:t>
            </a:r>
            <a:r>
              <a:rPr lang="es-CL" dirty="0"/>
              <a:t>                                     </a:t>
            </a:r>
            <a:r>
              <a:rPr lang="es-CL" dirty="0" err="1"/>
              <a:t>Russia</a:t>
            </a:r>
            <a:r>
              <a:rPr lang="es-CL" dirty="0"/>
              <a:t>                                Argentina </a:t>
            </a:r>
          </a:p>
          <a:p>
            <a:r>
              <a:rPr lang="es-CL" dirty="0" err="1"/>
              <a:t>Demonym</a:t>
            </a:r>
            <a:r>
              <a:rPr lang="es-CL" dirty="0"/>
              <a:t>: French                        </a:t>
            </a:r>
            <a:r>
              <a:rPr lang="es-CL" dirty="0" err="1"/>
              <a:t>Demonym</a:t>
            </a:r>
            <a:r>
              <a:rPr lang="es-CL" dirty="0"/>
              <a:t>: German                     </a:t>
            </a:r>
            <a:r>
              <a:rPr lang="es-CL" dirty="0" err="1"/>
              <a:t>Demonym</a:t>
            </a:r>
            <a:r>
              <a:rPr lang="es-CL" dirty="0"/>
              <a:t>: </a:t>
            </a:r>
            <a:r>
              <a:rPr lang="es-CL" dirty="0" err="1"/>
              <a:t>Russian</a:t>
            </a:r>
            <a:r>
              <a:rPr lang="es-CL" dirty="0"/>
              <a:t>             </a:t>
            </a:r>
            <a:r>
              <a:rPr lang="es-CL" dirty="0" err="1"/>
              <a:t>Demonym</a:t>
            </a:r>
            <a:r>
              <a:rPr lang="es-CL" dirty="0"/>
              <a:t>: </a:t>
            </a:r>
            <a:r>
              <a:rPr lang="es-CL" dirty="0" err="1"/>
              <a:t>Argentinian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8569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35321-3773-4630-9829-CF2BCAA8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4" name="Picture 4" descr="Bandera Inglaterra | Vectores, Fotos de Stock y PSD Gratis">
            <a:extLst>
              <a:ext uri="{FF2B5EF4-FFF2-40B4-BE49-F238E27FC236}">
                <a16:creationId xmlns:a16="http://schemas.microsoft.com/office/drawing/2014/main" id="{7DBEB2AA-9302-4A58-AAB8-82B4CEF576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63" y="2345189"/>
            <a:ext cx="29432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Bandera de Colombia - Wikipedia, la enciclopedia libre">
            <a:extLst>
              <a:ext uri="{FF2B5EF4-FFF2-40B4-BE49-F238E27FC236}">
                <a16:creationId xmlns:a16="http://schemas.microsoft.com/office/drawing/2014/main" id="{1B83607E-D216-48BE-8F45-224E7D38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980" y="234518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Bandera de España - Wikipedia, la enciclopedia libre">
            <a:extLst>
              <a:ext uri="{FF2B5EF4-FFF2-40B4-BE49-F238E27FC236}">
                <a16:creationId xmlns:a16="http://schemas.microsoft.com/office/drawing/2014/main" id="{A0C5E7F0-0F07-4E36-A5E4-7D4E3F8A5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618" y="234518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3C744DA-9C54-4719-86C3-A91906E0FE77}"/>
              </a:ext>
            </a:extLst>
          </p:cNvPr>
          <p:cNvSpPr txBox="1"/>
          <p:nvPr/>
        </p:nvSpPr>
        <p:spPr>
          <a:xfrm>
            <a:off x="629163" y="4465983"/>
            <a:ext cx="9125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United</a:t>
            </a:r>
            <a:r>
              <a:rPr lang="es-CL" dirty="0"/>
              <a:t> </a:t>
            </a:r>
            <a:r>
              <a:rPr lang="es-CL" dirty="0" err="1"/>
              <a:t>kingdom</a:t>
            </a:r>
            <a:r>
              <a:rPr lang="es-CL" dirty="0"/>
              <a:t>                                   Colombia                                      </a:t>
            </a:r>
            <a:r>
              <a:rPr lang="es-CL" dirty="0" err="1"/>
              <a:t>Spain</a:t>
            </a:r>
            <a:endParaRPr lang="es-CL" dirty="0"/>
          </a:p>
          <a:p>
            <a:r>
              <a:rPr lang="es-CL" dirty="0" err="1"/>
              <a:t>Demonym</a:t>
            </a:r>
            <a:r>
              <a:rPr lang="es-CL" dirty="0"/>
              <a:t>: English                                </a:t>
            </a:r>
            <a:r>
              <a:rPr lang="es-CL" dirty="0" err="1"/>
              <a:t>Demonym</a:t>
            </a:r>
            <a:r>
              <a:rPr lang="es-CL" dirty="0"/>
              <a:t>: </a:t>
            </a:r>
            <a:r>
              <a:rPr lang="es-CL" dirty="0" err="1"/>
              <a:t>Colombian</a:t>
            </a:r>
            <a:r>
              <a:rPr lang="es-CL" dirty="0"/>
              <a:t>                    </a:t>
            </a:r>
            <a:r>
              <a:rPr lang="es-CL" dirty="0" err="1"/>
              <a:t>Demonym</a:t>
            </a:r>
            <a:r>
              <a:rPr lang="es-CL" dirty="0"/>
              <a:t>: </a:t>
            </a:r>
            <a:r>
              <a:rPr lang="es-CL" dirty="0" err="1"/>
              <a:t>Spanish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745440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76</TotalTime>
  <Words>135</Words>
  <Application>Microsoft Office PowerPoint</Application>
  <PresentationFormat>Panorámica</PresentationFormat>
  <Paragraphs>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Galería</vt:lpstr>
      <vt:lpstr>Unit2:Countries,cultures and customes</vt:lpstr>
      <vt:lpstr>About last class, What if we make a feedback?</vt:lpstr>
      <vt:lpstr>Today we’ll see : countries and demonyms</vt:lpstr>
      <vt:lpstr>Gentilicios : demonyms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Unit2:Countries,cultures and customes</dc:title>
  <dc:creator>pamela Knuckey</dc:creator>
  <cp:lastModifiedBy>pamela Knuckey</cp:lastModifiedBy>
  <cp:revision>9</cp:revision>
  <dcterms:created xsi:type="dcterms:W3CDTF">2020-06-10T03:58:49Z</dcterms:created>
  <dcterms:modified xsi:type="dcterms:W3CDTF">2020-06-10T16:25:50Z</dcterms:modified>
</cp:coreProperties>
</file>