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EF885-438F-4B40-9E76-44ADE9ACE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8C0A39-DC42-4BC9-9B34-38607275D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F89F6-D891-4267-BF65-9F7B2145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5D896C-31B8-4130-ADBF-97F5DC95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44B37-9701-4CCB-96C2-F3B613F7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925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C699C-B53F-4908-9844-81AFD552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ABA54-2309-4768-B1A0-F8FFA900F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7B4F0-44FE-456C-9304-E7BF9C79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84728E-3699-4FB3-8ABC-A652E114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4EA83-EDCB-4542-8CD5-DE75021B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3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0501B9-6E36-4FB2-9D1F-E186F3A45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79E44B-46D2-40F1-83E5-BA50A7F6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AC683-5298-4EAF-8B2C-B349AF59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6BC15-5A29-403E-A837-7E922EA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5F282-B17E-4954-8FFE-9E08826D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02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EB9FB-2E21-44AD-8A3F-E20AB2B2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7D984-AF41-4AC6-AAFB-797CCC4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A3A7A-3FB8-4FF3-8CDC-E713354D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BDFE4-7311-429D-B0AE-06E3A401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806FD-A19A-43A5-9668-E342E2B7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49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6AA5-97A8-46AA-8C5F-57FE1ECF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BBA7F5-6773-4F68-9C46-4E1C5D1DC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9B087-5EA0-4130-8518-1C59807C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0FDB2-F408-4FE2-B6DF-F50ED2C9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9A82B-68A6-4E4F-8081-B527FE3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7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65945-8373-4D43-A49E-A85D2F26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A0F1B5-6205-4B14-8091-2E6F06AB3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74246-FB5D-4A2C-9594-8EB28DF5C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4E3E73-34A5-481A-A10A-95236981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0255A-797D-4D75-8FC3-472C2B23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CAD544-C2B7-46A8-9449-071BF51B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8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181D0-E9BE-4370-A05C-D9428BBD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D8593-4E78-4490-B483-7DBD889C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E61314-36A2-47AB-AEF8-D5E394CA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3D5034-4754-48A8-BD38-26C90D193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670D74-51D0-4D39-AD69-393EF8807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52A620-6630-44EA-B4C1-6C2EF961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C33A25-C6B6-43DB-8A3F-9D67435C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B63B1B-D68C-49E4-882B-B2FBFD43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0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053BD-C583-4A5A-95BB-6BECC714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784A6-2C48-44CA-BE52-E24C901A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796444-4C96-4822-88BB-DD6712DC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844720-8915-4D7C-AED8-3EBFE11E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97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567D82-A652-4E3F-9319-CAA0760C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F6A4DD-9336-43A2-ABD7-C5335CE5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207281-69BA-46A9-A405-CDF4CDEE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18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DC23D-26E0-4D76-97D6-0AF36F5C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0E66A-BDBF-4007-9F55-059283A9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6B8EF6-A70F-4AF5-8BDA-7C311B39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72ED5B-75F8-477F-B5FF-B77DE744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CE7BD-B0D1-4D59-BFDC-9C182365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1E8319-74C0-4F49-9EA1-E13A5B0F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6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3B535-60A4-4DC4-8F8B-A1049905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CBAD79-35F7-497F-B7C2-1B48C12EB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D1EBE-D3F2-4C67-BCE1-7684FE6AD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24F81-3B5A-460C-8A75-E9877E82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790260-F9F1-4146-8462-2987E245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346E9A-1C5B-451B-8B2A-20527340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3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D8BF43-5618-4610-B6D9-AE48CE38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4EBD8-B58B-4C44-966B-8076AC69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56719-B29F-489E-BB63-4C1DE55E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0AB2-542A-4535-B0DF-B4739EC30439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6A1A3-C5E6-4BAE-82FD-A14123AFB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DE312-C855-4B8E-94F8-044B670F7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D828-9B9F-4C78-8FD1-673CBA1966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02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2F6E86-1FD5-49FC-9C27-C40F8ACB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5E9D5F-8F7A-4753-90D9-A795753B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D2310B-1E74-4A23-BA70-5836207E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9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3</cp:revision>
  <dcterms:created xsi:type="dcterms:W3CDTF">2020-10-16T03:25:18Z</dcterms:created>
  <dcterms:modified xsi:type="dcterms:W3CDTF">2020-10-16T03:40:58Z</dcterms:modified>
</cp:coreProperties>
</file>