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57868-FF89-4087-9C7A-F3D191A1E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0B58FE-266C-4CA1-875A-8B31B17F5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4BE934-4E75-42ED-AC44-16F9A766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9F44-2AD9-4182-A8EF-FBDC884898F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466063-5EEF-4F5B-BEF9-165D1C06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D1B494-DA1B-4FF4-A9A0-9FACB67A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385-A8C4-4C5C-8283-AE742B9371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825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286ED-1A42-46A6-AD3B-8C094D04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F764AE-A8DC-4C7D-A73F-DC3F57A8C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05D13E-481B-4BB1-B77F-1F1482D0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9F44-2AD9-4182-A8EF-FBDC884898F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A3E67-0F41-4626-A378-6732F585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399E1C-54B9-419E-AF66-63F3D1E6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385-A8C4-4C5C-8283-AE742B9371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004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CC52C1-73E9-4696-A83C-D860DD2CB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02FF3F-D8F3-4705-95E0-9FB9A337B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E50EE7-76B4-4C05-A052-430CF6EEC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9F44-2AD9-4182-A8EF-FBDC884898F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C6848A-307C-4BFB-AA36-658CC49F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3439B3-BFE9-4F3B-851B-68024B52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385-A8C4-4C5C-8283-AE742B9371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13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27974-52E7-4377-BE4E-DACD290D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8102A0-B451-4E52-BCA7-9251758F1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6D3D1D-08A5-487E-8470-21610F09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9F44-2AD9-4182-A8EF-FBDC884898F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1DE6CF-5267-440F-8443-568D4B420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8B24B0-FE58-447B-A00A-9B307637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385-A8C4-4C5C-8283-AE742B9371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006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9A6B7-6C5A-4B9A-8419-F8B622C3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C41FE0-6790-4BC1-9A0E-97219FCB8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BB50F-5DA6-46E5-80E5-5D88AD27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9F44-2AD9-4182-A8EF-FBDC884898F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4346CD-5F6C-4A19-AD0B-12D30B2D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205840-E032-417A-A7D7-7C13471E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385-A8C4-4C5C-8283-AE742B9371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418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D95A6-F5C5-46CC-B2C3-B10CA092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3D6935-A08E-4BCE-92B2-441B6A1E8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6BE10F-0C62-4017-B49B-F1705B50D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B52CA7-948C-4C3C-B9DA-3FDA67D7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9F44-2AD9-4182-A8EF-FBDC884898F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ED68DF-F767-4992-9EB5-CF39026B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223D7B-5657-43D3-B1E6-BD4D752B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385-A8C4-4C5C-8283-AE742B9371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949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D429D-5357-4A72-B769-D9B645F9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589BF5-78E1-4FA4-850F-EEF6701B2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2019DE-8783-4382-A999-B14EA3EA7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12D730-87D9-420B-9B20-674793DDC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0F33CB-D590-4325-8630-83F5F5500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4811FF-5CB3-4886-9526-3EAA6A58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9F44-2AD9-4182-A8EF-FBDC884898F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3432A4-8D12-46C7-A053-F8621829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17CAA7-210C-4A99-AA55-78834342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385-A8C4-4C5C-8283-AE742B9371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994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77215-4903-4EB1-AEC7-06E42A17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161932-513E-49E2-AD2A-433DE3BA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9F44-2AD9-4182-A8EF-FBDC884898F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FB8C55-5570-4580-AD22-9AE88B9A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39EC05-D06B-4040-9877-0B29AD9CD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385-A8C4-4C5C-8283-AE742B9371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740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2100B1-61D1-4976-9913-9BB6B926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9F44-2AD9-4182-A8EF-FBDC884898F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531474-0071-4A29-9621-BD60B031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51E3FB-4331-43A7-99A3-430C97BD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385-A8C4-4C5C-8283-AE742B9371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154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171BC-66CD-4F09-B808-D953F344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DCD2A8-1AA3-417D-87D3-4D9B5DF1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62AA05-FB1C-409A-9DE2-098D5B95C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6D8FCE-742D-4D05-B1F9-3FEB16F0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9F44-2AD9-4182-A8EF-FBDC884898F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F19EA3-7091-487D-ADBD-361528F1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685101-922F-4322-9F78-CDD0C461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385-A8C4-4C5C-8283-AE742B9371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935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DFC38-FA89-4B7D-8DC2-63245A58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3DD6AF-85EC-492E-AF4E-C43A84B02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7F3751-30B9-4CA4-A3A3-33140D678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20052C-3C24-4954-9136-E9540FFF9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9F44-2AD9-4182-A8EF-FBDC884898F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DFFB05-7F18-4E5E-8AEF-201DA407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07E78B-35D0-4C9B-8987-439D51A1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BD385-A8C4-4C5C-8283-AE742B9371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117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E3A617-F5DF-4AA3-95CB-87CABED8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AA139F-E691-4495-9559-2653A9114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A2A3B2-C2C1-4B36-85D8-ED7634D8F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9F44-2AD9-4182-A8EF-FBDC884898F5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289F46-4F69-4783-B030-C8CE99435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33C493-68C9-4C24-808F-370B04FCB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BD385-A8C4-4C5C-8283-AE742B9371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95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212539A-4BC4-48B9-A488-CB4BFA314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3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8D19974-01B3-4B10-AB47-ACC600A0A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7666445-990C-42A5-B5E0-13CBBC065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10532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4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730695B-D861-42DA-A191-1F007470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65" y="-52181"/>
            <a:ext cx="12284766" cy="69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3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61B2793-0A20-4133-BDA7-BD52D2D64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3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85F9AE1-A7DE-4FF3-87E4-7F87F38F2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765" y="1"/>
            <a:ext cx="12284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85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Maria Cristina M</cp:lastModifiedBy>
  <cp:revision>2</cp:revision>
  <dcterms:created xsi:type="dcterms:W3CDTF">2020-10-15T23:10:39Z</dcterms:created>
  <dcterms:modified xsi:type="dcterms:W3CDTF">2020-10-19T16:33:30Z</dcterms:modified>
</cp:coreProperties>
</file>