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85" r:id="rId2"/>
    <p:sldId id="279" r:id="rId3"/>
    <p:sldId id="286" r:id="rId4"/>
    <p:sldId id="281" r:id="rId5"/>
    <p:sldId id="277" r:id="rId6"/>
    <p:sldId id="276" r:id="rId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117" d="100"/>
          <a:sy n="117" d="100"/>
        </p:scale>
        <p:origin x="-354" y="-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11/4/2020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n panorámic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11/4/2020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r la 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dadero o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47F38-B617-4D2F-AE0A-013F0C4D2C57}" type="datetimeFigureOut">
              <a:rPr lang="en-US" dirty="0"/>
              <a:t>11/4/2020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799C9-84D9-46D2-A11E-BCF8A720529D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dirty="0"/>
              <a:t>11/4/2020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11/4/2020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11/4/2020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11/4/2020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11/4/2020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11/4/2020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11/4/2020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8" r:id="rId2"/>
    <p:sldLayoutId id="2147483651" r:id="rId3"/>
    <p:sldLayoutId id="2147483669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E93UEE8Lyhs" TargetMode="External"/><Relationship Id="rId2" Type="http://schemas.openxmlformats.org/officeDocument/2006/relationships/hyperlink" Target="https://vimeo.com/466539548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CL" sz="5300" dirty="0" smtClean="0"/>
              <a:t>¿</a:t>
            </a:r>
            <a:r>
              <a:rPr lang="es-CL" dirty="0" smtClean="0"/>
              <a:t>CÓMO FUNCIONA UN CIRCUITO EN TU HOGAR?.</a:t>
            </a:r>
            <a:endParaRPr lang="es-CL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243888">
            <a:off x="-1040731" y="-1356806"/>
            <a:ext cx="3869558" cy="4740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58851" y="531525"/>
            <a:ext cx="950912" cy="1139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7964" y="3521396"/>
            <a:ext cx="3036071" cy="13900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2957" y="4210484"/>
            <a:ext cx="3181350" cy="1762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52222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020536" y="620485"/>
            <a:ext cx="9876062" cy="2318657"/>
          </a:xfrm>
        </p:spPr>
        <p:txBody>
          <a:bodyPr>
            <a:normAutofit fontScale="90000"/>
          </a:bodyPr>
          <a:lstStyle/>
          <a:p>
            <a:r>
              <a:rPr lang="es-CL" dirty="0" smtClean="0"/>
              <a:t>OBJETIVO DE </a:t>
            </a:r>
            <a:r>
              <a:rPr lang="es-CL" dirty="0"/>
              <a:t>LA CLASE:ANALIZAR UN CIRCUITO DOMICILIARIO  A </a:t>
            </a:r>
            <a:r>
              <a:rPr lang="es-CL" dirty="0" smtClean="0"/>
              <a:t>TRAVÉS </a:t>
            </a:r>
            <a:r>
              <a:rPr lang="es-CL" dirty="0"/>
              <a:t>DE EJERCICIOS DE RESISTENCIA EN UN CIRCUITO.</a:t>
            </a:r>
            <a:endParaRPr lang="es-CL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906236" y="2930979"/>
            <a:ext cx="9990361" cy="3208564"/>
          </a:xfr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normAutofit fontScale="77500" lnSpcReduction="20000"/>
          </a:bodyPr>
          <a:lstStyle/>
          <a:p>
            <a:r>
              <a:rPr lang="es-CL" dirty="0"/>
              <a:t>TEN PRESENTE LO SIGUIENTE:</a:t>
            </a:r>
          </a:p>
          <a:p>
            <a:r>
              <a:rPr lang="es-CL" dirty="0"/>
              <a:t>1.Dibuja un esquema que represente la conexión en serie de tres dispositivos en un circuito cuyas resistencias son R1 = 7 Ω, R2 = 4 Ω y R3 = 3 Ω.</a:t>
            </a:r>
          </a:p>
          <a:p>
            <a:r>
              <a:rPr lang="es-CL" dirty="0"/>
              <a:t> Luego, calcula la resistencia equivalente del circuito.</a:t>
            </a:r>
          </a:p>
          <a:p>
            <a:r>
              <a:rPr lang="es-CL" dirty="0"/>
              <a:t>FORMULA : Cuando es un circuito en serie se sumas todas las resistencias.</a:t>
            </a:r>
          </a:p>
          <a:p>
            <a:r>
              <a:rPr lang="es-CL" dirty="0"/>
              <a:t>Ejemplo: </a:t>
            </a:r>
            <a:r>
              <a:rPr lang="es-CL" dirty="0" err="1"/>
              <a:t>Req</a:t>
            </a:r>
            <a:r>
              <a:rPr lang="es-CL" dirty="0"/>
              <a:t>= R1+R2+R3</a:t>
            </a:r>
          </a:p>
          <a:p>
            <a:r>
              <a:rPr lang="es-CL" dirty="0"/>
              <a:t>               </a:t>
            </a:r>
            <a:r>
              <a:rPr lang="es-CL" dirty="0" err="1" smtClean="0"/>
              <a:t>Req</a:t>
            </a:r>
            <a:r>
              <a:rPr lang="es-CL" dirty="0"/>
              <a:t>= 7 Ω +4 Ω+3 Ω</a:t>
            </a:r>
          </a:p>
          <a:p>
            <a:r>
              <a:rPr lang="es-CL" dirty="0"/>
              <a:t>              </a:t>
            </a:r>
            <a:r>
              <a:rPr lang="es-CL" dirty="0" smtClean="0"/>
              <a:t> </a:t>
            </a:r>
            <a:r>
              <a:rPr lang="es-CL" dirty="0" err="1" smtClean="0"/>
              <a:t>Req</a:t>
            </a:r>
            <a:r>
              <a:rPr lang="es-CL" dirty="0" smtClean="0"/>
              <a:t> </a:t>
            </a:r>
            <a:r>
              <a:rPr lang="es-CL" dirty="0"/>
              <a:t>= 14 Ω</a:t>
            </a:r>
          </a:p>
          <a:p>
            <a:r>
              <a:rPr lang="es-CL" dirty="0"/>
              <a:t> </a:t>
            </a:r>
            <a:endParaRPr lang="es-CL" dirty="0" smtClean="0"/>
          </a:p>
          <a:p>
            <a:endParaRPr lang="es-CL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55013" y="4183970"/>
            <a:ext cx="2335212" cy="1755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98408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 smtClean="0"/>
              <a:t>CIRCUITO EN PARALELO.</a:t>
            </a:r>
            <a:endParaRPr lang="es-CL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s-CL" dirty="0"/>
              <a:t>Circuito en Paralelo: RECUERDA QUE SE REPARTE </a:t>
            </a:r>
            <a:r>
              <a:rPr lang="es-CL" dirty="0" smtClean="0"/>
              <a:t>LA ENERGÍA</a:t>
            </a:r>
            <a:endParaRPr lang="es-CL" dirty="0"/>
          </a:p>
          <a:p>
            <a:r>
              <a:rPr lang="es-CL" dirty="0"/>
              <a:t>2.Si se conectan 3 resistencias de  30 Ω, 30 Ω y 40 Ω en un circuito en PARALELO, ¿cuál sería la resistencia eléctrica equivalente. FORMULA ES:</a:t>
            </a:r>
          </a:p>
          <a:p>
            <a:r>
              <a:rPr lang="es-CL" dirty="0"/>
              <a:t>DEBES OBTENER MINIMO COMUN MULTIPLO DENOMINADOR PARA QUE DE 120</a:t>
            </a:r>
          </a:p>
          <a:p>
            <a:r>
              <a:rPr lang="es-CL" dirty="0"/>
              <a:t>POR EJEMPLO: 30-30-40/40        DIGO: 40*30= </a:t>
            </a:r>
            <a:r>
              <a:rPr lang="es-CL" dirty="0" err="1"/>
              <a:t>Req</a:t>
            </a:r>
            <a:r>
              <a:rPr lang="es-CL" dirty="0"/>
              <a:t>=120</a:t>
            </a:r>
          </a:p>
          <a:p>
            <a:r>
              <a:rPr lang="es-CL" dirty="0"/>
              <a:t>                            30 -30- 1 30</a:t>
            </a:r>
          </a:p>
          <a:p>
            <a:r>
              <a:rPr lang="es-CL" dirty="0" smtClean="0"/>
              <a:t>                              1-1-</a:t>
            </a:r>
            <a:r>
              <a:rPr lang="es-CL" dirty="0"/>
              <a:t>	   </a:t>
            </a:r>
            <a:r>
              <a:rPr lang="es-CL" dirty="0" smtClean="0"/>
              <a:t>1   </a:t>
            </a:r>
            <a:endParaRPr lang="es-CL" dirty="0"/>
          </a:p>
          <a:p>
            <a:r>
              <a:rPr lang="es-CL" dirty="0"/>
              <a:t>       </a:t>
            </a:r>
          </a:p>
          <a:p>
            <a:r>
              <a:rPr lang="es-CL" dirty="0"/>
              <a:t>Luego divide: 120/30=4     120/30=4      120/40=3 sumas 4+4+3=11/120</a:t>
            </a:r>
          </a:p>
          <a:p>
            <a:r>
              <a:rPr lang="es-CL" dirty="0"/>
              <a:t>Luego divides 120/11= 10,9 Ω esa es tu Resistencia total que tiene tu circuito</a:t>
            </a:r>
          </a:p>
          <a:p>
            <a:endParaRPr lang="es-CL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2716" y="3853541"/>
            <a:ext cx="2401888" cy="21989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13660" y="963385"/>
            <a:ext cx="1420812" cy="1877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5" name="4 Conector recto"/>
          <p:cNvCxnSpPr/>
          <p:nvPr/>
        </p:nvCxnSpPr>
        <p:spPr>
          <a:xfrm>
            <a:off x="3959679" y="3722913"/>
            <a:ext cx="12246" cy="97971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7 Conector recto"/>
          <p:cNvCxnSpPr/>
          <p:nvPr/>
        </p:nvCxnSpPr>
        <p:spPr>
          <a:xfrm flipV="1">
            <a:off x="3135086" y="4016829"/>
            <a:ext cx="1191985" cy="2449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3782485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es-CL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CL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7750" y="979714"/>
            <a:ext cx="5048250" cy="52734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734785"/>
            <a:ext cx="4953000" cy="52734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557318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CL" dirty="0" smtClean="0"/>
              <a:t>Ejemplo de maqueta circuito de una casa.</a:t>
            </a:r>
            <a:endParaRPr lang="es-CL" dirty="0"/>
          </a:p>
        </p:txBody>
      </p:sp>
      <p:sp>
        <p:nvSpPr>
          <p:cNvPr id="7" name="Marcador de contenido 6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s-CL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6889" y="2285320"/>
            <a:ext cx="4752975" cy="36419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9864" y="4525735"/>
            <a:ext cx="3876675" cy="1352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9864" y="2448605"/>
            <a:ext cx="3228975" cy="19601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233742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CL" dirty="0" smtClean="0"/>
              <a:t>A MODO DE SUGENERNCIA TE DEJO VÍDEOS.</a:t>
            </a:r>
            <a:endParaRPr lang="es-CL" dirty="0"/>
          </a:p>
        </p:txBody>
      </p:sp>
      <p:sp>
        <p:nvSpPr>
          <p:cNvPr id="5" name="Marcador de contenido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s-CL" dirty="0" smtClean="0"/>
              <a:t>Clase se </a:t>
            </a:r>
            <a:r>
              <a:rPr lang="es-CL" dirty="0" err="1"/>
              <a:t>A</a:t>
            </a:r>
            <a:r>
              <a:rPr lang="es-CL" dirty="0" err="1" smtClean="0"/>
              <a:t>ptus</a:t>
            </a:r>
            <a:r>
              <a:rPr lang="es-CL" dirty="0" smtClean="0"/>
              <a:t> explicación de guías material de apoyo.</a:t>
            </a:r>
          </a:p>
          <a:p>
            <a:pPr marL="0" indent="0">
              <a:buNone/>
            </a:pPr>
            <a:r>
              <a:rPr lang="es-CL" dirty="0" smtClean="0">
                <a:hlinkClick r:id="rId2"/>
              </a:rPr>
              <a:t>https</a:t>
            </a:r>
            <a:r>
              <a:rPr lang="es-CL" dirty="0">
                <a:hlinkClick r:id="rId2"/>
              </a:rPr>
              <a:t>://</a:t>
            </a:r>
            <a:r>
              <a:rPr lang="es-CL" dirty="0" smtClean="0">
                <a:hlinkClick r:id="rId2"/>
              </a:rPr>
              <a:t>vimeo.com/466539548</a:t>
            </a:r>
            <a:endParaRPr lang="es-CL" dirty="0" smtClean="0"/>
          </a:p>
          <a:p>
            <a:pPr marL="0" indent="0">
              <a:buNone/>
            </a:pPr>
            <a:r>
              <a:rPr lang="es-CL" dirty="0" smtClean="0"/>
              <a:t>Video de ejercicios de </a:t>
            </a:r>
            <a:r>
              <a:rPr lang="es-CL" dirty="0"/>
              <a:t>resistencia. </a:t>
            </a:r>
            <a:r>
              <a:rPr lang="es-CL" dirty="0">
                <a:hlinkClick r:id="rId3"/>
              </a:rPr>
              <a:t>https://</a:t>
            </a:r>
            <a:r>
              <a:rPr lang="es-CL" dirty="0" smtClean="0">
                <a:hlinkClick r:id="rId3"/>
              </a:rPr>
              <a:t>www.youtube.com/watch?v=E93UEE8Lyhs</a:t>
            </a:r>
            <a:endParaRPr lang="es-CL" dirty="0" smtClean="0"/>
          </a:p>
          <a:p>
            <a:pPr marL="0" indent="0">
              <a:buNone/>
            </a:pPr>
            <a:r>
              <a:rPr lang="es-CL" dirty="0" smtClean="0"/>
              <a:t>Observa los videos que te deje en </a:t>
            </a:r>
            <a:r>
              <a:rPr lang="es-CL" dirty="0" err="1" smtClean="0"/>
              <a:t>classroom</a:t>
            </a:r>
            <a:r>
              <a:rPr lang="es-CL" dirty="0" smtClean="0"/>
              <a:t> explicación de ejercicios.</a:t>
            </a:r>
          </a:p>
          <a:p>
            <a:pPr marL="0" indent="0">
              <a:buNone/>
            </a:pPr>
            <a:endParaRPr lang="es-CL" dirty="0" smtClean="0"/>
          </a:p>
          <a:p>
            <a:pPr marL="0" indent="0">
              <a:buNone/>
            </a:pPr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199919906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ánico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1852</TotalTime>
  <Words>230</Words>
  <Application>Microsoft Office PowerPoint</Application>
  <PresentationFormat>Personalizado</PresentationFormat>
  <Paragraphs>26</Paragraphs>
  <Slides>6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6</vt:i4>
      </vt:variant>
    </vt:vector>
  </HeadingPairs>
  <TitlesOfParts>
    <vt:vector size="7" baseType="lpstr">
      <vt:lpstr>Orgánico</vt:lpstr>
      <vt:lpstr>¿CÓMO FUNCIONA UN CIRCUITO EN TU HOGAR?.</vt:lpstr>
      <vt:lpstr>OBJETIVO DE LA CLASE:ANALIZAR UN CIRCUITO DOMICILIARIO  A TRAVÉS DE EJERCICIOS DE RESISTENCIA EN UN CIRCUITO.</vt:lpstr>
      <vt:lpstr>CIRCUITO EN PARALELO.</vt:lpstr>
      <vt:lpstr>Presentación de PowerPoint</vt:lpstr>
      <vt:lpstr>Ejemplo de maqueta circuito de una casa.</vt:lpstr>
      <vt:lpstr>A MODO DE SUGENERNCIA TE DEJO VÍDEOS.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Usuario1</dc:creator>
  <cp:lastModifiedBy>Admin</cp:lastModifiedBy>
  <cp:revision>77</cp:revision>
  <dcterms:created xsi:type="dcterms:W3CDTF">2020-06-09T05:32:27Z</dcterms:created>
  <dcterms:modified xsi:type="dcterms:W3CDTF">2020-11-04T20:23:23Z</dcterms:modified>
</cp:coreProperties>
</file>