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1" r:id="rId4"/>
    <p:sldId id="277" r:id="rId5"/>
    <p:sldId id="266" r:id="rId6"/>
    <p:sldId id="282" r:id="rId7"/>
    <p:sldId id="278" r:id="rId8"/>
    <p:sldId id="283" r:id="rId9"/>
    <p:sldId id="284" r:id="rId10"/>
    <p:sldId id="280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KHMqIFoFw" TargetMode="External"/><Relationship Id="rId2" Type="http://schemas.openxmlformats.org/officeDocument/2006/relationships/hyperlink" Target="https://www.youtube.com/watch?v=ySYeSiAEpi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NSW4sIrqtJ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/>
              <a:t>CONOCIENDO LA ENERGÍA ELECTRICA EN CIRCUITOS.</a:t>
            </a:r>
            <a:br>
              <a:rPr lang="es-CL" sz="3600" dirty="0"/>
            </a:br>
            <a:r>
              <a:rPr lang="es-CL" sz="3600" dirty="0"/>
              <a:t>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/>
              <a:t>Profesora: Mirta </a:t>
            </a:r>
            <a:r>
              <a:rPr lang="es-CL" dirty="0" err="1"/>
              <a:t>Quilodran</a:t>
            </a:r>
            <a:r>
              <a:rPr lang="es-CL" dirty="0"/>
              <a:t> Medina</a:t>
            </a:r>
          </a:p>
          <a:p>
            <a:r>
              <a:rPr lang="es-CL" dirty="0"/>
              <a:t>Asignatura: Ciencias Naturales.</a:t>
            </a:r>
          </a:p>
          <a:p>
            <a:r>
              <a:rPr lang="es-CL" dirty="0"/>
              <a:t>Curso: 8°año A-B</a:t>
            </a:r>
          </a:p>
          <a:p>
            <a:r>
              <a:rPr lang="es-CL" dirty="0"/>
              <a:t>Apoyo guía n°19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8602" y="-3190166"/>
            <a:ext cx="8632684" cy="8699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802" y="221791"/>
            <a:ext cx="951058" cy="11400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829" y="3998430"/>
            <a:ext cx="1943827" cy="12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FORMULAS PARA ESTUDIAR FÍSICA</a:t>
            </a:r>
            <a:r>
              <a:rPr lang="es-CL" dirty="0"/>
              <a:t>.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07" y="2156317"/>
            <a:ext cx="4505325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7" y="4600172"/>
            <a:ext cx="2762250" cy="109228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52407" y="4172755"/>
            <a:ext cx="2596100" cy="4274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LEY DE Ohm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32" y="2202511"/>
            <a:ext cx="4800600" cy="15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 MODO DE SUGENERNCIA TE DEJO VÍDEOS.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HISTORIA DE LA ELECTRICIDAD</a:t>
            </a:r>
          </a:p>
          <a:p>
            <a:pPr marL="0" indent="0">
              <a:buNone/>
            </a:pPr>
            <a:r>
              <a:rPr lang="es-CL" dirty="0">
                <a:hlinkClick r:id="rId2"/>
              </a:rPr>
              <a:t>https://www.youtube.com/watch?v=ySYeSiAEpiY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QUE  ES LA ELECTRICIDAD.</a:t>
            </a:r>
          </a:p>
          <a:p>
            <a:pPr marL="0" indent="0">
              <a:buNone/>
            </a:pPr>
            <a:r>
              <a:rPr lang="es-CL" dirty="0">
                <a:hlinkClick r:id="rId3"/>
              </a:rPr>
              <a:t>https://www.youtube.com/watch?v=kHKHMqIFoFw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TIPOS DE CIRCUITOS</a:t>
            </a:r>
          </a:p>
          <a:p>
            <a:pPr marL="0" indent="0">
              <a:buNone/>
            </a:pPr>
            <a:r>
              <a:rPr lang="es-CL" dirty="0">
                <a:hlinkClick r:id="rId4"/>
              </a:rPr>
              <a:t>https://www.youtube.com/watch?v=NSW4sIrqtJ8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464" y="4216400"/>
            <a:ext cx="160948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9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/>
              <a:t>HAZ ESCUCHADO HABLAR DE ESTOS TERMIMOS</a:t>
            </a:r>
            <a:r>
              <a:rPr lang="es-CL" dirty="0"/>
              <a:t>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1803042" y="3193961"/>
            <a:ext cx="2434107" cy="64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¿QUÉ ES LA ENERGÍA?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12924" y="3193961"/>
            <a:ext cx="2202287" cy="6439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¿QUÉ ES LA ELECTRICIDAD?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78817" y="4134119"/>
            <a:ext cx="1931831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¿EN QUE SE TRANSFORMA LA ENERGÍA?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1" y="3966298"/>
            <a:ext cx="16097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/>
              <a:t>MAPA CONCEPTUAL DE CONCEPTOS DE ENERGÍA ELECTRICA</a:t>
            </a:r>
            <a:r>
              <a:rPr lang="es-CL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99" y="2286000"/>
            <a:ext cx="7531486" cy="37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/>
              <a:t>OBJETIVO DE LA CLASE</a:t>
            </a:r>
            <a:r>
              <a:rPr lang="es-CL" sz="4000" dirty="0"/>
              <a:t>: </a:t>
            </a:r>
            <a:r>
              <a:rPr lang="es-CL" dirty="0"/>
              <a:t>Explicar el funcionamiento de los circuito y sus características.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/>
              <a:t>Tipos de circuitos eléctricos: Un circuito eléctrico corresponde a un conjunto de dispositivos en los que puede circular una corriente eléctrica. Un circuito sencillo consta de:</a:t>
            </a:r>
          </a:p>
          <a:p>
            <a:r>
              <a:rPr lang="es-CL" u="sng" dirty="0"/>
              <a:t>Generador</a:t>
            </a:r>
            <a:r>
              <a:rPr lang="es-CL" dirty="0"/>
              <a:t>, que suministra energía a las cargas que recorren el circuito;</a:t>
            </a:r>
          </a:p>
          <a:p>
            <a:r>
              <a:rPr lang="es-CL" u="sng" dirty="0"/>
              <a:t>Receptores y/o resistencias</a:t>
            </a:r>
            <a:r>
              <a:rPr lang="es-CL" dirty="0"/>
              <a:t>, que transforman la energía eléctrica, y</a:t>
            </a:r>
          </a:p>
          <a:p>
            <a:r>
              <a:rPr lang="es-CL" u="sng" dirty="0"/>
              <a:t>Conectores</a:t>
            </a:r>
            <a:r>
              <a:rPr lang="es-CL" dirty="0"/>
              <a:t>, que enlazan los distintos componentes. Para simplificar los esquemas de circuitos eléctricos, existe una simbología para sus distintos componentes, tal como se muestra en la siguiente tabla.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337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IMAGEN DE CIRCUITO SIMPLE.</a:t>
            </a: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7688687" y="3090930"/>
            <a:ext cx="1700012" cy="1532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906073"/>
            <a:ext cx="9703156" cy="42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SÍMBOLOS DE UN CIRCUITO.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509" y="2537138"/>
            <a:ext cx="5905500" cy="35416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19" y="2762517"/>
            <a:ext cx="2571079" cy="22538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24259" y="3747752"/>
            <a:ext cx="1648496" cy="579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Fuente de voltaje (pila)</a:t>
            </a:r>
          </a:p>
        </p:txBody>
      </p:sp>
    </p:spTree>
    <p:extLst>
      <p:ext uri="{BB962C8B-B14F-4D97-AF65-F5344CB8AC3E}">
        <p14:creationId xmlns:p14="http://schemas.microsoft.com/office/powerpoint/2010/main" val="9038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de un circuito simple.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5" y="1940998"/>
            <a:ext cx="5286375" cy="43438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0998"/>
            <a:ext cx="5520744" cy="43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2700" dirty="0"/>
              <a:t>MATERIALES QUE SON CONDUCTORES DE ENERGÍA ELECTRICA Y OTROS QUE NO SON CONDUCTORES DE ENERGÍA</a:t>
            </a:r>
            <a:r>
              <a:rPr lang="es-CL" dirty="0"/>
              <a:t>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89898"/>
              </p:ext>
            </p:extLst>
          </p:nvPr>
        </p:nvGraphicFramePr>
        <p:xfrm>
          <a:off x="1295400" y="2557463"/>
          <a:ext cx="9601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CONDUCTORES DE ENERGÍA ELECTRICA.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MATERIAL</a:t>
                      </a:r>
                      <a:r>
                        <a:rPr lang="es-CL" baseline="0" dirty="0"/>
                        <a:t> NO CONDUCTOR DE ENERGÍA ELECTRICA.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CABLE- COBRE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CUCHURA</a:t>
                      </a:r>
                      <a:r>
                        <a:rPr lang="es-CL" baseline="0" dirty="0"/>
                        <a:t> DE METAL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CUCHARA DE PALO-PLÁSTICO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PLACA DE METALICA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CORCHO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MONEDA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PALO DE HELADO.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CLICK METALICO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CLIK PLÁSTICO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81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/>
              <a:t>CIRCUITO EN SERIE Y PARALELO</a:t>
            </a:r>
            <a:r>
              <a:rPr lang="es-CL" dirty="0"/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716" y="1957588"/>
            <a:ext cx="5097284" cy="34644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7588"/>
            <a:ext cx="5176838" cy="33356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93" y="5293217"/>
            <a:ext cx="4642130" cy="8586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130086"/>
            <a:ext cx="5176838" cy="102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0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1476</TotalTime>
  <Words>313</Words>
  <Application>Microsoft Office PowerPoint</Application>
  <PresentationFormat>Panorámica</PresentationFormat>
  <Paragraphs>42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Orgánico</vt:lpstr>
      <vt:lpstr>CONOCIENDO LA ENERGÍA ELECTRICA EN CIRCUITOS.   </vt:lpstr>
      <vt:lpstr>HAZ ESCUCHADO HABLAR DE ESTOS TERMIMOS.</vt:lpstr>
      <vt:lpstr>MAPA CONCEPTUAL DE CONCEPTOS DE ENERGÍA ELECTRICA.</vt:lpstr>
      <vt:lpstr>OBJETIVO DE LA CLASE: Explicar el funcionamiento de los circuito y sus características.</vt:lpstr>
      <vt:lpstr>IMAGEN DE CIRCUITO SIMPLE.</vt:lpstr>
      <vt:lpstr>SÍMBOLOS DE UN CIRCUITO.</vt:lpstr>
      <vt:lpstr>Diagrama de un circuito simple.</vt:lpstr>
      <vt:lpstr>MATERIALES QUE SON CONDUCTORES DE ENERGÍA ELECTRICA Y OTROS QUE NO SON CONDUCTORES DE ENERGÍA.</vt:lpstr>
      <vt:lpstr>CIRCUITO EN SERIE Y PARALELO.</vt:lpstr>
      <vt:lpstr>FORMULAS PARA ESTUDIAR FÍSICA. </vt:lpstr>
      <vt:lpstr>A MODO DE SUGENERNCIA TE DEJO VÍDEOS.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Usuario1</dc:creator>
  <cp:lastModifiedBy>Berta Donoso</cp:lastModifiedBy>
  <cp:revision>68</cp:revision>
  <dcterms:created xsi:type="dcterms:W3CDTF">2020-06-09T05:32:27Z</dcterms:created>
  <dcterms:modified xsi:type="dcterms:W3CDTF">2020-10-19T17:25:46Z</dcterms:modified>
</cp:coreProperties>
</file>